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66" r:id="rId3"/>
    <p:sldId id="277" r:id="rId4"/>
    <p:sldId id="267" r:id="rId5"/>
    <p:sldId id="268" r:id="rId6"/>
    <p:sldId id="275" r:id="rId7"/>
    <p:sldId id="278" r:id="rId8"/>
    <p:sldId id="270" r:id="rId9"/>
    <p:sldId id="265" r:id="rId10"/>
    <p:sldId id="272" r:id="rId11"/>
    <p:sldId id="276" r:id="rId12"/>
    <p:sldId id="258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BA"/>
    <a:srgbClr val="9191D0"/>
    <a:srgbClr val="BFBFE5"/>
    <a:srgbClr val="474796"/>
    <a:srgbClr val="FF8A14"/>
    <a:srgbClr val="FFAA6B"/>
    <a:srgbClr val="FFD9C4"/>
    <a:srgbClr val="BC6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佈景主題樣式 1 - 輔色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08"/>
    <p:restoredTop sz="79060"/>
  </p:normalViewPr>
  <p:slideViewPr>
    <p:cSldViewPr snapToGrid="0">
      <p:cViewPr varScale="1">
        <p:scale>
          <a:sx n="101" d="100"/>
          <a:sy n="101" d="100"/>
        </p:scale>
        <p:origin x="11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5C319A-F67E-9B40-A255-445E0E67142B}" type="doc">
      <dgm:prSet loTypeId="urn:microsoft.com/office/officeart/2005/8/layout/process3" loCatId="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zh-TW" altLang="en-US"/>
        </a:p>
      </dgm:t>
    </dgm:pt>
    <dgm:pt modelId="{599E4364-8415-414D-9A69-E8A8A44B3A54}">
      <dgm:prSet phldrT="[文字]" custT="1"/>
      <dgm:spPr/>
      <dgm:t>
        <a:bodyPr/>
        <a:lstStyle/>
        <a:p>
          <a:r>
            <a:rPr lang="zh-TW" altLang="en-US" sz="2400" b="1" dirty="0">
              <a:solidFill>
                <a:schemeClr val="tx2">
                  <a:lumMod val="50000"/>
                </a:schemeClr>
              </a:solidFill>
            </a:rPr>
            <a:t>台大昆蟲</a:t>
          </a:r>
        </a:p>
      </dgm:t>
    </dgm:pt>
    <dgm:pt modelId="{4A7CF4D1-0697-ED4C-AED5-1924115657C2}" type="parTrans" cxnId="{CD8BB77C-2CD7-8442-8459-F93E7FD40FAF}">
      <dgm:prSet/>
      <dgm:spPr/>
      <dgm:t>
        <a:bodyPr/>
        <a:lstStyle/>
        <a:p>
          <a:endParaRPr lang="zh-TW" altLang="en-US"/>
        </a:p>
      </dgm:t>
    </dgm:pt>
    <dgm:pt modelId="{BD2696D2-36C8-DC4D-A762-5DA5E4CCDCD0}" type="sibTrans" cxnId="{CD8BB77C-2CD7-8442-8459-F93E7FD40FAF}">
      <dgm:prSet/>
      <dgm:spPr/>
      <dgm:t>
        <a:bodyPr/>
        <a:lstStyle/>
        <a:p>
          <a:endParaRPr lang="zh-TW" altLang="en-US"/>
        </a:p>
      </dgm:t>
    </dgm:pt>
    <dgm:pt modelId="{6E44B50D-30CE-204D-839E-FA20AE6A7B6B}">
      <dgm:prSet phldrT="[文字]" custT="1"/>
      <dgm:spPr/>
      <dgm:t>
        <a:bodyPr/>
        <a:lstStyle/>
        <a:p>
          <a:r>
            <a:rPr lang="zh-TW" altLang="en-US" sz="2400" b="1" dirty="0">
              <a:solidFill>
                <a:schemeClr val="tx2">
                  <a:lumMod val="50000"/>
                </a:schemeClr>
              </a:solidFill>
            </a:rPr>
            <a:t>中興昆蟲</a:t>
          </a:r>
        </a:p>
      </dgm:t>
    </dgm:pt>
    <dgm:pt modelId="{3B6F7752-3B34-864E-BCD3-B23319064CC9}" type="parTrans" cxnId="{FCD5E848-9E0A-174A-93AC-CD69C0E94E8C}">
      <dgm:prSet/>
      <dgm:spPr/>
      <dgm:t>
        <a:bodyPr/>
        <a:lstStyle/>
        <a:p>
          <a:endParaRPr lang="zh-TW" altLang="en-US"/>
        </a:p>
      </dgm:t>
    </dgm:pt>
    <dgm:pt modelId="{89F05BE0-3050-8745-951E-2BDA814C070D}" type="sibTrans" cxnId="{FCD5E848-9E0A-174A-93AC-CD69C0E94E8C}">
      <dgm:prSet/>
      <dgm:spPr/>
      <dgm:t>
        <a:bodyPr/>
        <a:lstStyle/>
        <a:p>
          <a:endParaRPr lang="zh-TW" altLang="en-US"/>
        </a:p>
      </dgm:t>
    </dgm:pt>
    <dgm:pt modelId="{0ECB163F-D332-C948-8B98-5AA561917948}">
      <dgm:prSet phldrT="[文字]" custT="1"/>
      <dgm:spPr/>
      <dgm:t>
        <a:bodyPr/>
        <a:lstStyle/>
        <a:p>
          <a:r>
            <a:rPr lang="zh-TW" altLang="en-US" sz="1400" b="1" dirty="0">
              <a:solidFill>
                <a:schemeClr val="tx2">
                  <a:lumMod val="50000"/>
                </a:schemeClr>
              </a:solidFill>
            </a:rPr>
            <a:t>中研院細生所</a:t>
          </a:r>
          <a:endParaRPr lang="en-US" altLang="zh-TW" sz="1400" b="1" dirty="0">
            <a:solidFill>
              <a:schemeClr val="tx2">
                <a:lumMod val="50000"/>
              </a:schemeClr>
            </a:solidFill>
          </a:endParaRPr>
        </a:p>
        <a:p>
          <a:r>
            <a:rPr lang="zh-TW" altLang="en-US" sz="1400" b="1" dirty="0">
              <a:solidFill>
                <a:schemeClr val="tx2">
                  <a:lumMod val="50000"/>
                </a:schemeClr>
              </a:solidFill>
            </a:rPr>
            <a:t>核心實驗室</a:t>
          </a:r>
        </a:p>
      </dgm:t>
    </dgm:pt>
    <dgm:pt modelId="{3A7BAFC0-D968-074A-9934-CED0E867C005}" type="parTrans" cxnId="{3C9BC4BB-DBB9-C445-8016-B8643C96A004}">
      <dgm:prSet/>
      <dgm:spPr/>
      <dgm:t>
        <a:bodyPr/>
        <a:lstStyle/>
        <a:p>
          <a:endParaRPr lang="zh-TW" altLang="en-US"/>
        </a:p>
      </dgm:t>
    </dgm:pt>
    <dgm:pt modelId="{B79201E7-1B9C-6941-A2A2-1613ED0E998B}" type="sibTrans" cxnId="{3C9BC4BB-DBB9-C445-8016-B8643C96A004}">
      <dgm:prSet/>
      <dgm:spPr/>
      <dgm:t>
        <a:bodyPr/>
        <a:lstStyle/>
        <a:p>
          <a:endParaRPr lang="zh-TW" altLang="en-US"/>
        </a:p>
      </dgm:t>
    </dgm:pt>
    <dgm:pt modelId="{EF49B8B0-A30C-8747-95DB-5BBF0E40E25B}">
      <dgm:prSet custT="1"/>
      <dgm:spPr/>
      <dgm:t>
        <a:bodyPr/>
        <a:lstStyle/>
        <a:p>
          <a:r>
            <a:rPr lang="zh-TW" altLang="en-US" sz="2400" b="1" dirty="0">
              <a:solidFill>
                <a:schemeClr val="tx2">
                  <a:lumMod val="50000"/>
                </a:schemeClr>
              </a:solidFill>
            </a:rPr>
            <a:t>台基盟</a:t>
          </a:r>
        </a:p>
      </dgm:t>
    </dgm:pt>
    <dgm:pt modelId="{D30A7F8E-2227-3548-BC9D-A393152ED56A}" type="parTrans" cxnId="{03017FE3-6DDC-724E-A40E-982158069122}">
      <dgm:prSet/>
      <dgm:spPr/>
      <dgm:t>
        <a:bodyPr/>
        <a:lstStyle/>
        <a:p>
          <a:endParaRPr lang="zh-TW" altLang="en-US"/>
        </a:p>
      </dgm:t>
    </dgm:pt>
    <dgm:pt modelId="{7466BB44-0AED-314E-B04A-10367D70F59A}" type="sibTrans" cxnId="{03017FE3-6DDC-724E-A40E-982158069122}">
      <dgm:prSet/>
      <dgm:spPr/>
      <dgm:t>
        <a:bodyPr/>
        <a:lstStyle/>
        <a:p>
          <a:endParaRPr lang="zh-TW" altLang="en-US"/>
        </a:p>
      </dgm:t>
    </dgm:pt>
    <dgm:pt modelId="{B2C53CC6-BC4D-264D-916D-C3A8C27A4C84}">
      <dgm:prSet/>
      <dgm:spPr/>
      <dgm:t>
        <a:bodyPr/>
        <a:lstStyle/>
        <a:p>
          <a:r>
            <a:rPr lang="zh-TW" altLang="en-US" dirty="0"/>
            <a:t>生態學</a:t>
          </a:r>
        </a:p>
      </dgm:t>
    </dgm:pt>
    <dgm:pt modelId="{06D950B9-1805-8B4F-A968-D16211ABB697}" type="parTrans" cxnId="{70CDE487-AA74-DB4F-A956-B7505C6B7DE0}">
      <dgm:prSet/>
      <dgm:spPr/>
      <dgm:t>
        <a:bodyPr/>
        <a:lstStyle/>
        <a:p>
          <a:endParaRPr lang="zh-TW" altLang="en-US"/>
        </a:p>
      </dgm:t>
    </dgm:pt>
    <dgm:pt modelId="{52116A73-B07F-9E4D-92C0-39FB6D5AB26C}" type="sibTrans" cxnId="{70CDE487-AA74-DB4F-A956-B7505C6B7DE0}">
      <dgm:prSet/>
      <dgm:spPr/>
      <dgm:t>
        <a:bodyPr/>
        <a:lstStyle/>
        <a:p>
          <a:endParaRPr lang="zh-TW" altLang="en-US"/>
        </a:p>
      </dgm:t>
    </dgm:pt>
    <dgm:pt modelId="{8E9F836B-7C0A-3A4D-9A61-01DBCE99E6C8}">
      <dgm:prSet/>
      <dgm:spPr/>
      <dgm:t>
        <a:bodyPr/>
        <a:lstStyle/>
        <a:p>
          <a:r>
            <a:rPr lang="zh-TW" altLang="en-US" dirty="0"/>
            <a:t>昆蟲學</a:t>
          </a:r>
        </a:p>
      </dgm:t>
    </dgm:pt>
    <dgm:pt modelId="{48DBC49D-CEA8-F343-83A4-B93866C45EBE}" type="parTrans" cxnId="{103F89EA-CC37-8244-887E-43BB82EFB8FD}">
      <dgm:prSet/>
      <dgm:spPr/>
      <dgm:t>
        <a:bodyPr/>
        <a:lstStyle/>
        <a:p>
          <a:endParaRPr lang="zh-TW" altLang="en-US"/>
        </a:p>
      </dgm:t>
    </dgm:pt>
    <dgm:pt modelId="{DBD7AB1B-CB39-484A-8AC6-A060CC74BAED}" type="sibTrans" cxnId="{103F89EA-CC37-8244-887E-43BB82EFB8FD}">
      <dgm:prSet/>
      <dgm:spPr/>
      <dgm:t>
        <a:bodyPr/>
        <a:lstStyle/>
        <a:p>
          <a:endParaRPr lang="zh-TW" altLang="en-US"/>
        </a:p>
      </dgm:t>
    </dgm:pt>
    <dgm:pt modelId="{0CE597C3-EA1A-9744-AF63-273852AC7339}">
      <dgm:prSet/>
      <dgm:spPr/>
      <dgm:t>
        <a:bodyPr/>
        <a:lstStyle/>
        <a:p>
          <a:r>
            <a:rPr lang="zh-TW" altLang="en-US" dirty="0"/>
            <a:t>植物病毒</a:t>
          </a:r>
        </a:p>
      </dgm:t>
    </dgm:pt>
    <dgm:pt modelId="{A389A5B4-F145-4043-96D8-43BC06B57AB1}" type="parTrans" cxnId="{D30347EA-8999-8447-9480-A114F76807BE}">
      <dgm:prSet/>
      <dgm:spPr/>
      <dgm:t>
        <a:bodyPr/>
        <a:lstStyle/>
        <a:p>
          <a:endParaRPr lang="zh-TW" altLang="en-US"/>
        </a:p>
      </dgm:t>
    </dgm:pt>
    <dgm:pt modelId="{5D0A4DCA-DEBD-2F44-861E-AFF50D74ECA4}" type="sibTrans" cxnId="{D30347EA-8999-8447-9480-A114F76807BE}">
      <dgm:prSet/>
      <dgm:spPr/>
      <dgm:t>
        <a:bodyPr/>
        <a:lstStyle/>
        <a:p>
          <a:endParaRPr lang="zh-TW" altLang="en-US"/>
        </a:p>
      </dgm:t>
    </dgm:pt>
    <dgm:pt modelId="{9AE27949-E5A3-0042-B96C-075571DD1864}">
      <dgm:prSet/>
      <dgm:spPr/>
      <dgm:t>
        <a:bodyPr/>
        <a:lstStyle/>
        <a:p>
          <a:r>
            <a:rPr lang="zh-TW" altLang="en-US" dirty="0"/>
            <a:t>生態學</a:t>
          </a:r>
        </a:p>
      </dgm:t>
    </dgm:pt>
    <dgm:pt modelId="{3F94FF1E-36A9-FB46-8F05-8D3788A59F98}" type="parTrans" cxnId="{BF6B2064-2724-4A4D-91FE-6BB82222563B}">
      <dgm:prSet/>
      <dgm:spPr/>
      <dgm:t>
        <a:bodyPr/>
        <a:lstStyle/>
        <a:p>
          <a:endParaRPr lang="zh-TW" altLang="en-US"/>
        </a:p>
      </dgm:t>
    </dgm:pt>
    <dgm:pt modelId="{654ABE18-F9C0-D142-9DD1-39326568080D}" type="sibTrans" cxnId="{BF6B2064-2724-4A4D-91FE-6BB82222563B}">
      <dgm:prSet/>
      <dgm:spPr/>
      <dgm:t>
        <a:bodyPr/>
        <a:lstStyle/>
        <a:p>
          <a:endParaRPr lang="zh-TW" altLang="en-US"/>
        </a:p>
      </dgm:t>
    </dgm:pt>
    <dgm:pt modelId="{EB2A87AA-FEFD-A041-B84B-9BE2E1B1BED3}">
      <dgm:prSet/>
      <dgm:spPr/>
      <dgm:t>
        <a:bodyPr/>
        <a:lstStyle/>
        <a:p>
          <a:r>
            <a:rPr lang="zh-TW" altLang="en-US" dirty="0"/>
            <a:t>環境科學</a:t>
          </a:r>
        </a:p>
      </dgm:t>
    </dgm:pt>
    <dgm:pt modelId="{3B45A72D-0A82-5D49-88C3-3909685FEFAC}" type="parTrans" cxnId="{993281BF-28AB-164F-9FFB-20B8CE3C0EB8}">
      <dgm:prSet/>
      <dgm:spPr/>
      <dgm:t>
        <a:bodyPr/>
        <a:lstStyle/>
        <a:p>
          <a:endParaRPr lang="zh-TW" altLang="en-US"/>
        </a:p>
      </dgm:t>
    </dgm:pt>
    <dgm:pt modelId="{539C6BAE-5C50-DD43-AD55-FD0091068DEB}" type="sibTrans" cxnId="{993281BF-28AB-164F-9FFB-20B8CE3C0EB8}">
      <dgm:prSet/>
      <dgm:spPr/>
      <dgm:t>
        <a:bodyPr/>
        <a:lstStyle/>
        <a:p>
          <a:endParaRPr lang="zh-TW" altLang="en-US"/>
        </a:p>
      </dgm:t>
    </dgm:pt>
    <dgm:pt modelId="{4F938543-77CC-6145-BBEF-13C17B3EE67E}">
      <dgm:prSet/>
      <dgm:spPr/>
      <dgm:t>
        <a:bodyPr/>
        <a:lstStyle/>
        <a:p>
          <a:r>
            <a:rPr lang="zh-TW" altLang="en-US" dirty="0"/>
            <a:t>生物資訊</a:t>
          </a:r>
        </a:p>
      </dgm:t>
    </dgm:pt>
    <dgm:pt modelId="{F67C9C6A-B5E9-E943-AE13-26F2871E567E}" type="parTrans" cxnId="{D73FA07A-CE8E-E947-8A7F-4FDFC59E37AE}">
      <dgm:prSet/>
      <dgm:spPr/>
      <dgm:t>
        <a:bodyPr/>
        <a:lstStyle/>
        <a:p>
          <a:endParaRPr lang="zh-TW" altLang="en-US"/>
        </a:p>
      </dgm:t>
    </dgm:pt>
    <dgm:pt modelId="{703D6413-0FB0-3640-BDC8-572C1BD2B608}" type="sibTrans" cxnId="{D73FA07A-CE8E-E947-8A7F-4FDFC59E37AE}">
      <dgm:prSet/>
      <dgm:spPr/>
      <dgm:t>
        <a:bodyPr/>
        <a:lstStyle/>
        <a:p>
          <a:endParaRPr lang="zh-TW" altLang="en-US"/>
        </a:p>
      </dgm:t>
    </dgm:pt>
    <dgm:pt modelId="{3FC1369B-16C1-3144-B775-AE62BF0907EE}">
      <dgm:prSet/>
      <dgm:spPr/>
      <dgm:t>
        <a:bodyPr/>
        <a:lstStyle/>
        <a:p>
          <a:r>
            <a:rPr lang="zh-TW" altLang="en-US" dirty="0"/>
            <a:t>生物資訊</a:t>
          </a:r>
        </a:p>
      </dgm:t>
    </dgm:pt>
    <dgm:pt modelId="{0CD78AF1-8D9D-904A-BE21-AF9079E2D03D}" type="parTrans" cxnId="{EFB92559-6E44-CF40-85AE-89EA68A72919}">
      <dgm:prSet/>
      <dgm:spPr/>
      <dgm:t>
        <a:bodyPr/>
        <a:lstStyle/>
        <a:p>
          <a:endParaRPr lang="zh-TW" altLang="en-US"/>
        </a:p>
      </dgm:t>
    </dgm:pt>
    <dgm:pt modelId="{7FE2D83E-3B16-A847-8798-8A7BF8A7134F}" type="sibTrans" cxnId="{EFB92559-6E44-CF40-85AE-89EA68A72919}">
      <dgm:prSet/>
      <dgm:spPr/>
      <dgm:t>
        <a:bodyPr/>
        <a:lstStyle/>
        <a:p>
          <a:endParaRPr lang="zh-TW" altLang="en-US"/>
        </a:p>
      </dgm:t>
    </dgm:pt>
    <dgm:pt modelId="{29D6BD1E-01BE-8F49-B983-6D1DAF72236A}">
      <dgm:prSet/>
      <dgm:spPr/>
      <dgm:t>
        <a:bodyPr/>
        <a:lstStyle/>
        <a:p>
          <a:r>
            <a:rPr lang="zh-TW" altLang="en-US" dirty="0"/>
            <a:t>演化生物學</a:t>
          </a:r>
        </a:p>
      </dgm:t>
    </dgm:pt>
    <dgm:pt modelId="{EDF88557-30AF-A040-88C0-BDEE3CD27645}" type="parTrans" cxnId="{B30602E3-6B78-624E-A205-8C8B9B81A1FD}">
      <dgm:prSet/>
      <dgm:spPr/>
      <dgm:t>
        <a:bodyPr/>
        <a:lstStyle/>
        <a:p>
          <a:endParaRPr lang="zh-TW" altLang="en-US"/>
        </a:p>
      </dgm:t>
    </dgm:pt>
    <dgm:pt modelId="{1960DEE6-8D14-4542-ABE2-C736F13F626C}" type="sibTrans" cxnId="{B30602E3-6B78-624E-A205-8C8B9B81A1FD}">
      <dgm:prSet/>
      <dgm:spPr/>
      <dgm:t>
        <a:bodyPr/>
        <a:lstStyle/>
        <a:p>
          <a:endParaRPr lang="zh-TW" altLang="en-US"/>
        </a:p>
      </dgm:t>
    </dgm:pt>
    <dgm:pt modelId="{881A7BE7-4056-CA45-8F49-E01EF1E11520}">
      <dgm:prSet/>
      <dgm:spPr/>
      <dgm:t>
        <a:bodyPr/>
        <a:lstStyle/>
        <a:p>
          <a:r>
            <a:rPr lang="zh-TW" altLang="en-US" dirty="0"/>
            <a:t>發育生物學</a:t>
          </a:r>
        </a:p>
      </dgm:t>
    </dgm:pt>
    <dgm:pt modelId="{6BA81F11-56CA-604D-974F-3C8620E77D82}" type="parTrans" cxnId="{69E5BE9E-72A5-B840-80E3-5FCB753726D7}">
      <dgm:prSet/>
      <dgm:spPr/>
      <dgm:t>
        <a:bodyPr/>
        <a:lstStyle/>
        <a:p>
          <a:endParaRPr lang="zh-TW" altLang="en-US"/>
        </a:p>
      </dgm:t>
    </dgm:pt>
    <dgm:pt modelId="{20991DFB-BAB2-004E-A120-AB01F0385621}" type="sibTrans" cxnId="{69E5BE9E-72A5-B840-80E3-5FCB753726D7}">
      <dgm:prSet/>
      <dgm:spPr/>
      <dgm:t>
        <a:bodyPr/>
        <a:lstStyle/>
        <a:p>
          <a:endParaRPr lang="zh-TW" altLang="en-US"/>
        </a:p>
      </dgm:t>
    </dgm:pt>
    <dgm:pt modelId="{7A75B41F-D72C-D44A-B5AF-8C43076A2602}">
      <dgm:prSet/>
      <dgm:spPr/>
      <dgm:t>
        <a:bodyPr/>
        <a:lstStyle/>
        <a:p>
          <a:r>
            <a:rPr lang="zh-TW" altLang="en-US" dirty="0"/>
            <a:t>基因體學</a:t>
          </a:r>
        </a:p>
      </dgm:t>
    </dgm:pt>
    <dgm:pt modelId="{DD9D0004-2667-7847-BC39-92DC3F57B490}" type="parTrans" cxnId="{898EF520-9AA1-E24D-A00E-9FF9C4F0846A}">
      <dgm:prSet/>
      <dgm:spPr/>
      <dgm:t>
        <a:bodyPr/>
        <a:lstStyle/>
        <a:p>
          <a:endParaRPr lang="zh-TW" altLang="en-US"/>
        </a:p>
      </dgm:t>
    </dgm:pt>
    <dgm:pt modelId="{D5A0124C-4CA5-D54E-9414-C51372971787}" type="sibTrans" cxnId="{898EF520-9AA1-E24D-A00E-9FF9C4F0846A}">
      <dgm:prSet/>
      <dgm:spPr/>
      <dgm:t>
        <a:bodyPr/>
        <a:lstStyle/>
        <a:p>
          <a:endParaRPr lang="zh-TW" altLang="en-US"/>
        </a:p>
      </dgm:t>
    </dgm:pt>
    <dgm:pt modelId="{A473A5AB-3218-A049-BC02-EC2260198F29}">
      <dgm:prSet/>
      <dgm:spPr/>
      <dgm:t>
        <a:bodyPr/>
        <a:lstStyle/>
        <a:p>
          <a:r>
            <a:rPr lang="zh-TW" altLang="en-US" dirty="0"/>
            <a:t>轉錄體學</a:t>
          </a:r>
        </a:p>
      </dgm:t>
    </dgm:pt>
    <dgm:pt modelId="{8399E85B-0633-DC46-958A-592CDE7417C5}" type="parTrans" cxnId="{EEA1B811-6BA1-B34F-B582-C2CD47B87FE1}">
      <dgm:prSet/>
      <dgm:spPr/>
      <dgm:t>
        <a:bodyPr/>
        <a:lstStyle/>
        <a:p>
          <a:endParaRPr lang="zh-TW" altLang="en-US"/>
        </a:p>
      </dgm:t>
    </dgm:pt>
    <dgm:pt modelId="{C6D27A5E-5743-6240-BB66-0B8BA380C09C}" type="sibTrans" cxnId="{EEA1B811-6BA1-B34F-B582-C2CD47B87FE1}">
      <dgm:prSet/>
      <dgm:spPr/>
      <dgm:t>
        <a:bodyPr/>
        <a:lstStyle/>
        <a:p>
          <a:endParaRPr lang="zh-TW" altLang="en-US"/>
        </a:p>
      </dgm:t>
    </dgm:pt>
    <dgm:pt modelId="{4AB61C2E-8789-E84D-9425-2B61DD0E5057}">
      <dgm:prSet/>
      <dgm:spPr/>
      <dgm:t>
        <a:bodyPr/>
        <a:lstStyle/>
        <a:p>
          <a:r>
            <a:rPr lang="zh-TW" altLang="en-US" dirty="0"/>
            <a:t>系統開發</a:t>
          </a:r>
        </a:p>
      </dgm:t>
    </dgm:pt>
    <dgm:pt modelId="{6615C0FA-E05F-C24B-8225-855E4F37E6EC}" type="parTrans" cxnId="{E767A364-6087-7749-B487-EF6EB350CC9A}">
      <dgm:prSet/>
      <dgm:spPr/>
      <dgm:t>
        <a:bodyPr/>
        <a:lstStyle/>
        <a:p>
          <a:endParaRPr lang="zh-TW" altLang="en-US"/>
        </a:p>
      </dgm:t>
    </dgm:pt>
    <dgm:pt modelId="{804C8A32-6A2F-184D-AC3D-177A09E23DF7}" type="sibTrans" cxnId="{E767A364-6087-7749-B487-EF6EB350CC9A}">
      <dgm:prSet/>
      <dgm:spPr/>
      <dgm:t>
        <a:bodyPr/>
        <a:lstStyle/>
        <a:p>
          <a:endParaRPr lang="zh-TW" altLang="en-US"/>
        </a:p>
      </dgm:t>
    </dgm:pt>
    <dgm:pt modelId="{2A269406-E0A6-C940-A5A4-08F253A1E793}">
      <dgm:prSet/>
      <dgm:spPr/>
      <dgm:t>
        <a:bodyPr/>
        <a:lstStyle/>
        <a:p>
          <a:r>
            <a:rPr lang="en-US" altLang="zh-TW" dirty="0"/>
            <a:t>Pipeline</a:t>
          </a:r>
          <a:r>
            <a:rPr lang="zh-TW" altLang="en-US" dirty="0"/>
            <a:t> 開發</a:t>
          </a:r>
        </a:p>
      </dgm:t>
    </dgm:pt>
    <dgm:pt modelId="{CFA1C162-EF8A-4D40-BBE3-6A897ED35111}" type="parTrans" cxnId="{7045F909-330D-2745-91EE-ECDD722CB29C}">
      <dgm:prSet/>
      <dgm:spPr/>
      <dgm:t>
        <a:bodyPr/>
        <a:lstStyle/>
        <a:p>
          <a:endParaRPr lang="zh-TW" altLang="en-US"/>
        </a:p>
      </dgm:t>
    </dgm:pt>
    <dgm:pt modelId="{362CF11C-3610-8943-8DC9-07B1FD87186D}" type="sibTrans" cxnId="{7045F909-330D-2745-91EE-ECDD722CB29C}">
      <dgm:prSet/>
      <dgm:spPr/>
      <dgm:t>
        <a:bodyPr/>
        <a:lstStyle/>
        <a:p>
          <a:endParaRPr lang="zh-TW" altLang="en-US"/>
        </a:p>
      </dgm:t>
    </dgm:pt>
    <dgm:pt modelId="{3EA248E5-C88F-A248-A740-66D979B3B1E3}">
      <dgm:prSet/>
      <dgm:spPr/>
      <dgm:t>
        <a:bodyPr/>
        <a:lstStyle/>
        <a:p>
          <a:r>
            <a:rPr lang="zh-TW" altLang="en-US" dirty="0"/>
            <a:t>單細胞</a:t>
          </a:r>
        </a:p>
      </dgm:t>
    </dgm:pt>
    <dgm:pt modelId="{2E477763-5A52-5446-8323-0DBF2FFFFC20}" type="parTrans" cxnId="{A24540BC-DE0B-2848-B62C-23D3E15C373A}">
      <dgm:prSet/>
      <dgm:spPr/>
      <dgm:t>
        <a:bodyPr/>
        <a:lstStyle/>
        <a:p>
          <a:endParaRPr lang="zh-TW" altLang="en-US"/>
        </a:p>
      </dgm:t>
    </dgm:pt>
    <dgm:pt modelId="{FC3DF332-D943-3648-BE40-A929F300D3B6}" type="sibTrans" cxnId="{A24540BC-DE0B-2848-B62C-23D3E15C373A}">
      <dgm:prSet/>
      <dgm:spPr/>
      <dgm:t>
        <a:bodyPr/>
        <a:lstStyle/>
        <a:p>
          <a:endParaRPr lang="zh-TW" altLang="en-US"/>
        </a:p>
      </dgm:t>
    </dgm:pt>
    <dgm:pt modelId="{57C91DB1-78E7-5F4E-ACB7-9EF71D00A751}">
      <dgm:prSet/>
      <dgm:spPr/>
      <dgm:t>
        <a:bodyPr/>
        <a:lstStyle/>
        <a:p>
          <a:r>
            <a:rPr lang="zh-TW" altLang="en-US" dirty="0"/>
            <a:t>空間轉錄體</a:t>
          </a:r>
        </a:p>
      </dgm:t>
    </dgm:pt>
    <dgm:pt modelId="{594442B0-2342-5646-8C15-347957CE41A4}" type="parTrans" cxnId="{C523B005-0480-2A4B-A412-91EFB108A81E}">
      <dgm:prSet/>
      <dgm:spPr/>
      <dgm:t>
        <a:bodyPr/>
        <a:lstStyle/>
        <a:p>
          <a:endParaRPr lang="zh-TW" altLang="en-US"/>
        </a:p>
      </dgm:t>
    </dgm:pt>
    <dgm:pt modelId="{6294DF7D-A4D4-8F42-9CF4-2B211F0E2F70}" type="sibTrans" cxnId="{C523B005-0480-2A4B-A412-91EFB108A81E}">
      <dgm:prSet/>
      <dgm:spPr/>
      <dgm:t>
        <a:bodyPr/>
        <a:lstStyle/>
        <a:p>
          <a:endParaRPr lang="zh-TW" altLang="en-US"/>
        </a:p>
      </dgm:t>
    </dgm:pt>
    <dgm:pt modelId="{DBA560BD-CA69-D145-A112-58E9DC6FD4C7}">
      <dgm:prSet/>
      <dgm:spPr/>
      <dgm:t>
        <a:bodyPr/>
        <a:lstStyle/>
        <a:p>
          <a:r>
            <a:rPr lang="zh-TW" altLang="en-US" dirty="0"/>
            <a:t>單細胞</a:t>
          </a:r>
        </a:p>
      </dgm:t>
    </dgm:pt>
    <dgm:pt modelId="{136E3ED1-B6E2-0545-82E0-BCE2AABEBD28}" type="parTrans" cxnId="{AA2E9B68-90F8-5D4D-9C3B-C92D7C90F2A8}">
      <dgm:prSet/>
      <dgm:spPr/>
      <dgm:t>
        <a:bodyPr/>
        <a:lstStyle/>
        <a:p>
          <a:endParaRPr lang="zh-TW" altLang="en-US"/>
        </a:p>
      </dgm:t>
    </dgm:pt>
    <dgm:pt modelId="{EACBAB37-0052-8C4F-8487-9072C02DC98B}" type="sibTrans" cxnId="{AA2E9B68-90F8-5D4D-9C3B-C92D7C90F2A8}">
      <dgm:prSet/>
      <dgm:spPr/>
      <dgm:t>
        <a:bodyPr/>
        <a:lstStyle/>
        <a:p>
          <a:endParaRPr lang="zh-TW" altLang="en-US"/>
        </a:p>
      </dgm:t>
    </dgm:pt>
    <dgm:pt modelId="{84DA86CF-229C-3447-A406-2DC2400588BE}">
      <dgm:prSet/>
      <dgm:spPr/>
      <dgm:t>
        <a:bodyPr/>
        <a:lstStyle/>
        <a:p>
          <a:r>
            <a:rPr lang="zh-TW" altLang="en-US" dirty="0"/>
            <a:t>轉錄體學</a:t>
          </a:r>
        </a:p>
      </dgm:t>
    </dgm:pt>
    <dgm:pt modelId="{22E79201-E3EC-4846-BB07-E3909F66F2CD}" type="parTrans" cxnId="{2143CEF4-42E4-4F46-87C4-B2C6C9DC6B95}">
      <dgm:prSet/>
      <dgm:spPr/>
      <dgm:t>
        <a:bodyPr/>
        <a:lstStyle/>
        <a:p>
          <a:endParaRPr lang="zh-TW" altLang="en-US"/>
        </a:p>
      </dgm:t>
    </dgm:pt>
    <dgm:pt modelId="{DCD23869-ABA7-A048-BB6E-36F9A5CD8059}" type="sibTrans" cxnId="{2143CEF4-42E4-4F46-87C4-B2C6C9DC6B95}">
      <dgm:prSet/>
      <dgm:spPr/>
      <dgm:t>
        <a:bodyPr/>
        <a:lstStyle/>
        <a:p>
          <a:endParaRPr lang="zh-TW" altLang="en-US"/>
        </a:p>
      </dgm:t>
    </dgm:pt>
    <dgm:pt modelId="{756A7639-959C-8342-A6AF-44D5135E3B48}" type="pres">
      <dgm:prSet presAssocID="{315C319A-F67E-9B40-A255-445E0E67142B}" presName="linearFlow" presStyleCnt="0">
        <dgm:presLayoutVars>
          <dgm:dir/>
          <dgm:animLvl val="lvl"/>
          <dgm:resizeHandles val="exact"/>
        </dgm:presLayoutVars>
      </dgm:prSet>
      <dgm:spPr/>
    </dgm:pt>
    <dgm:pt modelId="{6433E3F7-6B70-4549-86D8-6A708470A913}" type="pres">
      <dgm:prSet presAssocID="{599E4364-8415-414D-9A69-E8A8A44B3A54}" presName="composite" presStyleCnt="0"/>
      <dgm:spPr/>
    </dgm:pt>
    <dgm:pt modelId="{CC0A52FF-3340-C045-ADF2-E5DAACC22380}" type="pres">
      <dgm:prSet presAssocID="{599E4364-8415-414D-9A69-E8A8A44B3A54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B8EAE36-F8D4-A249-B33D-D190A0799D24}" type="pres">
      <dgm:prSet presAssocID="{599E4364-8415-414D-9A69-E8A8A44B3A54}" presName="parSh" presStyleLbl="node1" presStyleIdx="0" presStyleCnt="4"/>
      <dgm:spPr/>
    </dgm:pt>
    <dgm:pt modelId="{BB73BA09-F854-A849-A2B6-FAF1E150B48D}" type="pres">
      <dgm:prSet presAssocID="{599E4364-8415-414D-9A69-E8A8A44B3A54}" presName="desTx" presStyleLbl="fgAcc1" presStyleIdx="0" presStyleCnt="4">
        <dgm:presLayoutVars>
          <dgm:bulletEnabled val="1"/>
        </dgm:presLayoutVars>
      </dgm:prSet>
      <dgm:spPr/>
    </dgm:pt>
    <dgm:pt modelId="{B882F6A4-59FC-3646-8BB0-835164907D37}" type="pres">
      <dgm:prSet presAssocID="{BD2696D2-36C8-DC4D-A762-5DA5E4CCDCD0}" presName="sibTrans" presStyleLbl="sibTrans2D1" presStyleIdx="0" presStyleCnt="3"/>
      <dgm:spPr/>
    </dgm:pt>
    <dgm:pt modelId="{ABB68091-14F9-C247-AE42-5C8677ACF543}" type="pres">
      <dgm:prSet presAssocID="{BD2696D2-36C8-DC4D-A762-5DA5E4CCDCD0}" presName="connTx" presStyleLbl="sibTrans2D1" presStyleIdx="0" presStyleCnt="3"/>
      <dgm:spPr/>
    </dgm:pt>
    <dgm:pt modelId="{7BB0B3DF-1BA6-9B4A-95F2-CD4750CFE158}" type="pres">
      <dgm:prSet presAssocID="{6E44B50D-30CE-204D-839E-FA20AE6A7B6B}" presName="composite" presStyleCnt="0"/>
      <dgm:spPr/>
    </dgm:pt>
    <dgm:pt modelId="{F240699D-F2B2-7346-A3EC-876462174A01}" type="pres">
      <dgm:prSet presAssocID="{6E44B50D-30CE-204D-839E-FA20AE6A7B6B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C477D50-0A30-2C43-A1D6-CE2F803EE871}" type="pres">
      <dgm:prSet presAssocID="{6E44B50D-30CE-204D-839E-FA20AE6A7B6B}" presName="parSh" presStyleLbl="node1" presStyleIdx="1" presStyleCnt="4"/>
      <dgm:spPr/>
    </dgm:pt>
    <dgm:pt modelId="{4450C9B3-11C8-934B-AEC5-28D997856D1A}" type="pres">
      <dgm:prSet presAssocID="{6E44B50D-30CE-204D-839E-FA20AE6A7B6B}" presName="desTx" presStyleLbl="fgAcc1" presStyleIdx="1" presStyleCnt="4">
        <dgm:presLayoutVars>
          <dgm:bulletEnabled val="1"/>
        </dgm:presLayoutVars>
      </dgm:prSet>
      <dgm:spPr/>
    </dgm:pt>
    <dgm:pt modelId="{2D264FD2-C00A-3F4E-B535-50F1D5AA0F31}" type="pres">
      <dgm:prSet presAssocID="{89F05BE0-3050-8745-951E-2BDA814C070D}" presName="sibTrans" presStyleLbl="sibTrans2D1" presStyleIdx="1" presStyleCnt="3"/>
      <dgm:spPr/>
    </dgm:pt>
    <dgm:pt modelId="{F6EE1E42-0092-C140-BDE6-19ED60C98F74}" type="pres">
      <dgm:prSet presAssocID="{89F05BE0-3050-8745-951E-2BDA814C070D}" presName="connTx" presStyleLbl="sibTrans2D1" presStyleIdx="1" presStyleCnt="3"/>
      <dgm:spPr/>
    </dgm:pt>
    <dgm:pt modelId="{1BDFD1D2-8C42-B242-8464-92CB0025A375}" type="pres">
      <dgm:prSet presAssocID="{0ECB163F-D332-C948-8B98-5AA561917948}" presName="composite" presStyleCnt="0"/>
      <dgm:spPr/>
    </dgm:pt>
    <dgm:pt modelId="{B5F3D426-35DF-B94F-98F9-8F6EEDA60CE6}" type="pres">
      <dgm:prSet presAssocID="{0ECB163F-D332-C948-8B98-5AA561917948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5E8B515-247A-2F41-9A13-1741447097FA}" type="pres">
      <dgm:prSet presAssocID="{0ECB163F-D332-C948-8B98-5AA561917948}" presName="parSh" presStyleLbl="node1" presStyleIdx="2" presStyleCnt="4"/>
      <dgm:spPr/>
    </dgm:pt>
    <dgm:pt modelId="{298F167E-A13B-D74A-A764-2C9823B01206}" type="pres">
      <dgm:prSet presAssocID="{0ECB163F-D332-C948-8B98-5AA561917948}" presName="desTx" presStyleLbl="fgAcc1" presStyleIdx="2" presStyleCnt="4">
        <dgm:presLayoutVars>
          <dgm:bulletEnabled val="1"/>
        </dgm:presLayoutVars>
      </dgm:prSet>
      <dgm:spPr/>
    </dgm:pt>
    <dgm:pt modelId="{9B765747-ABF3-0F43-8AE7-B8C101754383}" type="pres">
      <dgm:prSet presAssocID="{B79201E7-1B9C-6941-A2A2-1613ED0E998B}" presName="sibTrans" presStyleLbl="sibTrans2D1" presStyleIdx="2" presStyleCnt="3"/>
      <dgm:spPr/>
    </dgm:pt>
    <dgm:pt modelId="{4847C24B-949F-1C49-BD9D-A09B9C563708}" type="pres">
      <dgm:prSet presAssocID="{B79201E7-1B9C-6941-A2A2-1613ED0E998B}" presName="connTx" presStyleLbl="sibTrans2D1" presStyleIdx="2" presStyleCnt="3"/>
      <dgm:spPr/>
    </dgm:pt>
    <dgm:pt modelId="{63A19155-1340-584C-9424-EBF97A29D4E7}" type="pres">
      <dgm:prSet presAssocID="{EF49B8B0-A30C-8747-95DB-5BBF0E40E25B}" presName="composite" presStyleCnt="0"/>
      <dgm:spPr/>
    </dgm:pt>
    <dgm:pt modelId="{3CB0E68B-FD88-E54C-8A35-11897A881424}" type="pres">
      <dgm:prSet presAssocID="{EF49B8B0-A30C-8747-95DB-5BBF0E40E25B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BF93F51F-CDA7-2349-890B-F4FF88515A60}" type="pres">
      <dgm:prSet presAssocID="{EF49B8B0-A30C-8747-95DB-5BBF0E40E25B}" presName="parSh" presStyleLbl="node1" presStyleIdx="3" presStyleCnt="4"/>
      <dgm:spPr/>
    </dgm:pt>
    <dgm:pt modelId="{CD8F9D54-5E27-7944-9DD0-F34BDEFAD54F}" type="pres">
      <dgm:prSet presAssocID="{EF49B8B0-A30C-8747-95DB-5BBF0E40E25B}" presName="desTx" presStyleLbl="fgAcc1" presStyleIdx="3" presStyleCnt="4" custScaleX="109826">
        <dgm:presLayoutVars>
          <dgm:bulletEnabled val="1"/>
        </dgm:presLayoutVars>
      </dgm:prSet>
      <dgm:spPr/>
    </dgm:pt>
  </dgm:ptLst>
  <dgm:cxnLst>
    <dgm:cxn modelId="{1490ED01-85FA-AE4C-9274-4E215CC07E53}" type="presOf" srcId="{57C91DB1-78E7-5F4E-ACB7-9EF71D00A751}" destId="{CD8F9D54-5E27-7944-9DD0-F34BDEFAD54F}" srcOrd="0" destOrd="2" presId="urn:microsoft.com/office/officeart/2005/8/layout/process3"/>
    <dgm:cxn modelId="{C523B005-0480-2A4B-A412-91EFB108A81E}" srcId="{EF49B8B0-A30C-8747-95DB-5BBF0E40E25B}" destId="{57C91DB1-78E7-5F4E-ACB7-9EF71D00A751}" srcOrd="2" destOrd="0" parTransId="{594442B0-2342-5646-8C15-347957CE41A4}" sibTransId="{6294DF7D-A4D4-8F42-9CF4-2B211F0E2F70}"/>
    <dgm:cxn modelId="{7045F909-330D-2745-91EE-ECDD722CB29C}" srcId="{EF49B8B0-A30C-8747-95DB-5BBF0E40E25B}" destId="{2A269406-E0A6-C940-A5A4-08F253A1E793}" srcOrd="1" destOrd="0" parTransId="{CFA1C162-EF8A-4D40-BBE3-6A897ED35111}" sibTransId="{362CF11C-3610-8943-8DC9-07B1FD87186D}"/>
    <dgm:cxn modelId="{EEA1B811-6BA1-B34F-B582-C2CD47B87FE1}" srcId="{0ECB163F-D332-C948-8B98-5AA561917948}" destId="{A473A5AB-3218-A049-BC02-EC2260198F29}" srcOrd="4" destOrd="0" parTransId="{8399E85B-0633-DC46-958A-592CDE7417C5}" sibTransId="{C6D27A5E-5743-6240-BB66-0B8BA380C09C}"/>
    <dgm:cxn modelId="{898EF520-9AA1-E24D-A00E-9FF9C4F0846A}" srcId="{0ECB163F-D332-C948-8B98-5AA561917948}" destId="{7A75B41F-D72C-D44A-B5AF-8C43076A2602}" srcOrd="3" destOrd="0" parTransId="{DD9D0004-2667-7847-BC39-92DC3F57B490}" sibTransId="{D5A0124C-4CA5-D54E-9414-C51372971787}"/>
    <dgm:cxn modelId="{443AFF2F-EEB9-B24C-AE6A-DF078CF02171}" type="presOf" srcId="{EB2A87AA-FEFD-A041-B84B-9BE2E1B1BED3}" destId="{4450C9B3-11C8-934B-AEC5-28D997856D1A}" srcOrd="0" destOrd="1" presId="urn:microsoft.com/office/officeart/2005/8/layout/process3"/>
    <dgm:cxn modelId="{C3FD5739-A803-D942-A56D-3D063FEC417D}" type="presOf" srcId="{B79201E7-1B9C-6941-A2A2-1613ED0E998B}" destId="{9B765747-ABF3-0F43-8AE7-B8C101754383}" srcOrd="0" destOrd="0" presId="urn:microsoft.com/office/officeart/2005/8/layout/process3"/>
    <dgm:cxn modelId="{F4C1ED3A-CB5D-9B43-B0EF-851451F0A1A4}" type="presOf" srcId="{4AB61C2E-8789-E84D-9425-2B61DD0E5057}" destId="{CD8F9D54-5E27-7944-9DD0-F34BDEFAD54F}" srcOrd="0" destOrd="0" presId="urn:microsoft.com/office/officeart/2005/8/layout/process3"/>
    <dgm:cxn modelId="{24400044-5B9B-F846-929C-D0E991E565DC}" type="presOf" srcId="{29D6BD1E-01BE-8F49-B983-6D1DAF72236A}" destId="{298F167E-A13B-D74A-A764-2C9823B01206}" srcOrd="0" destOrd="1" presId="urn:microsoft.com/office/officeart/2005/8/layout/process3"/>
    <dgm:cxn modelId="{FCD5E848-9E0A-174A-93AC-CD69C0E94E8C}" srcId="{315C319A-F67E-9B40-A255-445E0E67142B}" destId="{6E44B50D-30CE-204D-839E-FA20AE6A7B6B}" srcOrd="1" destOrd="0" parTransId="{3B6F7752-3B34-864E-BCD3-B23319064CC9}" sibTransId="{89F05BE0-3050-8745-951E-2BDA814C070D}"/>
    <dgm:cxn modelId="{E2595A4C-BB92-0A4F-A00A-872EE8232A77}" type="presOf" srcId="{DBA560BD-CA69-D145-A112-58E9DC6FD4C7}" destId="{CD8F9D54-5E27-7944-9DD0-F34BDEFAD54F}" srcOrd="0" destOrd="3" presId="urn:microsoft.com/office/officeart/2005/8/layout/process3"/>
    <dgm:cxn modelId="{00C8C752-945D-1B4D-9947-153B45AC9DB7}" type="presOf" srcId="{4F938543-77CC-6145-BBEF-13C17B3EE67E}" destId="{4450C9B3-11C8-934B-AEC5-28D997856D1A}" srcOrd="0" destOrd="2" presId="urn:microsoft.com/office/officeart/2005/8/layout/process3"/>
    <dgm:cxn modelId="{8F1FF353-9783-CC49-A8CE-217570EDA0D8}" type="presOf" srcId="{0CE597C3-EA1A-9744-AF63-273852AC7339}" destId="{BB73BA09-F854-A849-A2B6-FAF1E150B48D}" srcOrd="0" destOrd="2" presId="urn:microsoft.com/office/officeart/2005/8/layout/process3"/>
    <dgm:cxn modelId="{2FBC6057-28FA-444A-A6AD-A3210ADC4BB6}" type="presOf" srcId="{8E9F836B-7C0A-3A4D-9A61-01DBCE99E6C8}" destId="{BB73BA09-F854-A849-A2B6-FAF1E150B48D}" srcOrd="0" destOrd="1" presId="urn:microsoft.com/office/officeart/2005/8/layout/process3"/>
    <dgm:cxn modelId="{EFB92559-6E44-CF40-85AE-89EA68A72919}" srcId="{0ECB163F-D332-C948-8B98-5AA561917948}" destId="{3FC1369B-16C1-3144-B775-AE62BF0907EE}" srcOrd="0" destOrd="0" parTransId="{0CD78AF1-8D9D-904A-BE21-AF9079E2D03D}" sibTransId="{7FE2D83E-3B16-A847-8798-8A7BF8A7134F}"/>
    <dgm:cxn modelId="{D7C3B25A-8831-9B41-81BF-534E04B89F2C}" type="presOf" srcId="{89F05BE0-3050-8745-951E-2BDA814C070D}" destId="{F6EE1E42-0092-C140-BDE6-19ED60C98F74}" srcOrd="1" destOrd="0" presId="urn:microsoft.com/office/officeart/2005/8/layout/process3"/>
    <dgm:cxn modelId="{C25CCB62-0D55-E941-9F70-8E3E3BECA23A}" type="presOf" srcId="{3EA248E5-C88F-A248-A740-66D979B3B1E3}" destId="{298F167E-A13B-D74A-A764-2C9823B01206}" srcOrd="0" destOrd="5" presId="urn:microsoft.com/office/officeart/2005/8/layout/process3"/>
    <dgm:cxn modelId="{C9D4D063-83A3-3145-A10A-A99061E07D49}" type="presOf" srcId="{881A7BE7-4056-CA45-8F49-E01EF1E11520}" destId="{298F167E-A13B-D74A-A764-2C9823B01206}" srcOrd="0" destOrd="2" presId="urn:microsoft.com/office/officeart/2005/8/layout/process3"/>
    <dgm:cxn modelId="{BF6B2064-2724-4A4D-91FE-6BB82222563B}" srcId="{6E44B50D-30CE-204D-839E-FA20AE6A7B6B}" destId="{9AE27949-E5A3-0042-B96C-075571DD1864}" srcOrd="0" destOrd="0" parTransId="{3F94FF1E-36A9-FB46-8F05-8D3788A59F98}" sibTransId="{654ABE18-F9C0-D142-9DD1-39326568080D}"/>
    <dgm:cxn modelId="{E767A364-6087-7749-B487-EF6EB350CC9A}" srcId="{EF49B8B0-A30C-8747-95DB-5BBF0E40E25B}" destId="{4AB61C2E-8789-E84D-9425-2B61DD0E5057}" srcOrd="0" destOrd="0" parTransId="{6615C0FA-E05F-C24B-8225-855E4F37E6EC}" sibTransId="{804C8A32-6A2F-184D-AC3D-177A09E23DF7}"/>
    <dgm:cxn modelId="{AA2E9B68-90F8-5D4D-9C3B-C92D7C90F2A8}" srcId="{EF49B8B0-A30C-8747-95DB-5BBF0E40E25B}" destId="{DBA560BD-CA69-D145-A112-58E9DC6FD4C7}" srcOrd="3" destOrd="0" parTransId="{136E3ED1-B6E2-0545-82E0-BCE2AABEBD28}" sibTransId="{EACBAB37-0052-8C4F-8487-9072C02DC98B}"/>
    <dgm:cxn modelId="{D73FA07A-CE8E-E947-8A7F-4FDFC59E37AE}" srcId="{6E44B50D-30CE-204D-839E-FA20AE6A7B6B}" destId="{4F938543-77CC-6145-BBEF-13C17B3EE67E}" srcOrd="2" destOrd="0" parTransId="{F67C9C6A-B5E9-E943-AE13-26F2871E567E}" sibTransId="{703D6413-0FB0-3640-BDC8-572C1BD2B608}"/>
    <dgm:cxn modelId="{CD8BB77C-2CD7-8442-8459-F93E7FD40FAF}" srcId="{315C319A-F67E-9B40-A255-445E0E67142B}" destId="{599E4364-8415-414D-9A69-E8A8A44B3A54}" srcOrd="0" destOrd="0" parTransId="{4A7CF4D1-0697-ED4C-AED5-1924115657C2}" sibTransId="{BD2696D2-36C8-DC4D-A762-5DA5E4CCDCD0}"/>
    <dgm:cxn modelId="{70CDE487-AA74-DB4F-A956-B7505C6B7DE0}" srcId="{599E4364-8415-414D-9A69-E8A8A44B3A54}" destId="{B2C53CC6-BC4D-264D-916D-C3A8C27A4C84}" srcOrd="0" destOrd="0" parTransId="{06D950B9-1805-8B4F-A968-D16211ABB697}" sibTransId="{52116A73-B07F-9E4D-92C0-39FB6D5AB26C}"/>
    <dgm:cxn modelId="{5604248D-17AD-9146-9E45-F1809D310E2D}" type="presOf" srcId="{84DA86CF-229C-3447-A406-2DC2400588BE}" destId="{CD8F9D54-5E27-7944-9DD0-F34BDEFAD54F}" srcOrd="0" destOrd="4" presId="urn:microsoft.com/office/officeart/2005/8/layout/process3"/>
    <dgm:cxn modelId="{41CE6C8D-4663-A44E-AC41-476C5E61BBE6}" type="presOf" srcId="{3FC1369B-16C1-3144-B775-AE62BF0907EE}" destId="{298F167E-A13B-D74A-A764-2C9823B01206}" srcOrd="0" destOrd="0" presId="urn:microsoft.com/office/officeart/2005/8/layout/process3"/>
    <dgm:cxn modelId="{78711698-6CB7-7D44-AD8D-048AAA0DE14E}" type="presOf" srcId="{89F05BE0-3050-8745-951E-2BDA814C070D}" destId="{2D264FD2-C00A-3F4E-B535-50F1D5AA0F31}" srcOrd="0" destOrd="0" presId="urn:microsoft.com/office/officeart/2005/8/layout/process3"/>
    <dgm:cxn modelId="{8B324E99-0447-164B-BBA6-5A7F2CD868CD}" type="presOf" srcId="{EF49B8B0-A30C-8747-95DB-5BBF0E40E25B}" destId="{3CB0E68B-FD88-E54C-8A35-11897A881424}" srcOrd="0" destOrd="0" presId="urn:microsoft.com/office/officeart/2005/8/layout/process3"/>
    <dgm:cxn modelId="{C0EC879E-C974-5F4C-9A8D-0BC3D4819029}" type="presOf" srcId="{6E44B50D-30CE-204D-839E-FA20AE6A7B6B}" destId="{0C477D50-0A30-2C43-A1D6-CE2F803EE871}" srcOrd="1" destOrd="0" presId="urn:microsoft.com/office/officeart/2005/8/layout/process3"/>
    <dgm:cxn modelId="{69E5BE9E-72A5-B840-80E3-5FCB753726D7}" srcId="{0ECB163F-D332-C948-8B98-5AA561917948}" destId="{881A7BE7-4056-CA45-8F49-E01EF1E11520}" srcOrd="2" destOrd="0" parTransId="{6BA81F11-56CA-604D-974F-3C8620E77D82}" sibTransId="{20991DFB-BAB2-004E-A120-AB01F0385621}"/>
    <dgm:cxn modelId="{0EA8F7A1-878E-F343-845C-F7276DD4F39E}" type="presOf" srcId="{0ECB163F-D332-C948-8B98-5AA561917948}" destId="{B5F3D426-35DF-B94F-98F9-8F6EEDA60CE6}" srcOrd="0" destOrd="0" presId="urn:microsoft.com/office/officeart/2005/8/layout/process3"/>
    <dgm:cxn modelId="{6B6326A4-5E61-114B-8E15-DCA0CF4F3EE6}" type="presOf" srcId="{315C319A-F67E-9B40-A255-445E0E67142B}" destId="{756A7639-959C-8342-A6AF-44D5135E3B48}" srcOrd="0" destOrd="0" presId="urn:microsoft.com/office/officeart/2005/8/layout/process3"/>
    <dgm:cxn modelId="{071C9DA9-E102-C84C-80B6-DE854FC3AF20}" type="presOf" srcId="{BD2696D2-36C8-DC4D-A762-5DA5E4CCDCD0}" destId="{ABB68091-14F9-C247-AE42-5C8677ACF543}" srcOrd="1" destOrd="0" presId="urn:microsoft.com/office/officeart/2005/8/layout/process3"/>
    <dgm:cxn modelId="{07CE70AF-A9EA-D44C-BD16-FE2AD475B8EF}" type="presOf" srcId="{599E4364-8415-414D-9A69-E8A8A44B3A54}" destId="{9B8EAE36-F8D4-A249-B33D-D190A0799D24}" srcOrd="1" destOrd="0" presId="urn:microsoft.com/office/officeart/2005/8/layout/process3"/>
    <dgm:cxn modelId="{6CC6ADB1-0220-B241-B38D-50D04C9D30C0}" type="presOf" srcId="{9AE27949-E5A3-0042-B96C-075571DD1864}" destId="{4450C9B3-11C8-934B-AEC5-28D997856D1A}" srcOrd="0" destOrd="0" presId="urn:microsoft.com/office/officeart/2005/8/layout/process3"/>
    <dgm:cxn modelId="{CFC7C6B3-B3D8-5649-8AD1-A946CCCDE963}" type="presOf" srcId="{2A269406-E0A6-C940-A5A4-08F253A1E793}" destId="{CD8F9D54-5E27-7944-9DD0-F34BDEFAD54F}" srcOrd="0" destOrd="1" presId="urn:microsoft.com/office/officeart/2005/8/layout/process3"/>
    <dgm:cxn modelId="{F17263B9-1C38-7D42-B6DC-C4618FF917BF}" type="presOf" srcId="{A473A5AB-3218-A049-BC02-EC2260198F29}" destId="{298F167E-A13B-D74A-A764-2C9823B01206}" srcOrd="0" destOrd="4" presId="urn:microsoft.com/office/officeart/2005/8/layout/process3"/>
    <dgm:cxn modelId="{3C9BC4BB-DBB9-C445-8016-B8643C96A004}" srcId="{315C319A-F67E-9B40-A255-445E0E67142B}" destId="{0ECB163F-D332-C948-8B98-5AA561917948}" srcOrd="2" destOrd="0" parTransId="{3A7BAFC0-D968-074A-9934-CED0E867C005}" sibTransId="{B79201E7-1B9C-6941-A2A2-1613ED0E998B}"/>
    <dgm:cxn modelId="{A24540BC-DE0B-2848-B62C-23D3E15C373A}" srcId="{0ECB163F-D332-C948-8B98-5AA561917948}" destId="{3EA248E5-C88F-A248-A740-66D979B3B1E3}" srcOrd="5" destOrd="0" parTransId="{2E477763-5A52-5446-8323-0DBF2FFFFC20}" sibTransId="{FC3DF332-D943-3648-BE40-A929F300D3B6}"/>
    <dgm:cxn modelId="{993281BF-28AB-164F-9FFB-20B8CE3C0EB8}" srcId="{6E44B50D-30CE-204D-839E-FA20AE6A7B6B}" destId="{EB2A87AA-FEFD-A041-B84B-9BE2E1B1BED3}" srcOrd="1" destOrd="0" parTransId="{3B45A72D-0A82-5D49-88C3-3909685FEFAC}" sibTransId="{539C6BAE-5C50-DD43-AD55-FD0091068DEB}"/>
    <dgm:cxn modelId="{B2E014C3-E378-AE4B-9271-BC4CB3CDEE2F}" type="presOf" srcId="{7A75B41F-D72C-D44A-B5AF-8C43076A2602}" destId="{298F167E-A13B-D74A-A764-2C9823B01206}" srcOrd="0" destOrd="3" presId="urn:microsoft.com/office/officeart/2005/8/layout/process3"/>
    <dgm:cxn modelId="{8963E1CE-C3A2-684D-B84C-D9B971F03568}" type="presOf" srcId="{599E4364-8415-414D-9A69-E8A8A44B3A54}" destId="{CC0A52FF-3340-C045-ADF2-E5DAACC22380}" srcOrd="0" destOrd="0" presId="urn:microsoft.com/office/officeart/2005/8/layout/process3"/>
    <dgm:cxn modelId="{8370D9DA-80E1-674D-A0E4-E7EB2138FCED}" type="presOf" srcId="{B79201E7-1B9C-6941-A2A2-1613ED0E998B}" destId="{4847C24B-949F-1C49-BD9D-A09B9C563708}" srcOrd="1" destOrd="0" presId="urn:microsoft.com/office/officeart/2005/8/layout/process3"/>
    <dgm:cxn modelId="{A95851E1-C386-504C-8E20-016CB9F1B28E}" type="presOf" srcId="{EF49B8B0-A30C-8747-95DB-5BBF0E40E25B}" destId="{BF93F51F-CDA7-2349-890B-F4FF88515A60}" srcOrd="1" destOrd="0" presId="urn:microsoft.com/office/officeart/2005/8/layout/process3"/>
    <dgm:cxn modelId="{B30602E3-6B78-624E-A205-8C8B9B81A1FD}" srcId="{0ECB163F-D332-C948-8B98-5AA561917948}" destId="{29D6BD1E-01BE-8F49-B983-6D1DAF72236A}" srcOrd="1" destOrd="0" parTransId="{EDF88557-30AF-A040-88C0-BDEE3CD27645}" sibTransId="{1960DEE6-8D14-4542-ABE2-C736F13F626C}"/>
    <dgm:cxn modelId="{03017FE3-6DDC-724E-A40E-982158069122}" srcId="{315C319A-F67E-9B40-A255-445E0E67142B}" destId="{EF49B8B0-A30C-8747-95DB-5BBF0E40E25B}" srcOrd="3" destOrd="0" parTransId="{D30A7F8E-2227-3548-BC9D-A393152ED56A}" sibTransId="{7466BB44-0AED-314E-B04A-10367D70F59A}"/>
    <dgm:cxn modelId="{53C264E5-71D0-624A-A589-B1B230D005E0}" type="presOf" srcId="{BD2696D2-36C8-DC4D-A762-5DA5E4CCDCD0}" destId="{B882F6A4-59FC-3646-8BB0-835164907D37}" srcOrd="0" destOrd="0" presId="urn:microsoft.com/office/officeart/2005/8/layout/process3"/>
    <dgm:cxn modelId="{D30347EA-8999-8447-9480-A114F76807BE}" srcId="{599E4364-8415-414D-9A69-E8A8A44B3A54}" destId="{0CE597C3-EA1A-9744-AF63-273852AC7339}" srcOrd="2" destOrd="0" parTransId="{A389A5B4-F145-4043-96D8-43BC06B57AB1}" sibTransId="{5D0A4DCA-DEBD-2F44-861E-AFF50D74ECA4}"/>
    <dgm:cxn modelId="{103F89EA-CC37-8244-887E-43BB82EFB8FD}" srcId="{599E4364-8415-414D-9A69-E8A8A44B3A54}" destId="{8E9F836B-7C0A-3A4D-9A61-01DBCE99E6C8}" srcOrd="1" destOrd="0" parTransId="{48DBC49D-CEA8-F343-83A4-B93866C45EBE}" sibTransId="{DBD7AB1B-CB39-484A-8AC6-A060CC74BAED}"/>
    <dgm:cxn modelId="{361B17EC-5590-1945-8F7E-1745197C59C2}" type="presOf" srcId="{0ECB163F-D332-C948-8B98-5AA561917948}" destId="{95E8B515-247A-2F41-9A13-1741447097FA}" srcOrd="1" destOrd="0" presId="urn:microsoft.com/office/officeart/2005/8/layout/process3"/>
    <dgm:cxn modelId="{2143CEF4-42E4-4F46-87C4-B2C6C9DC6B95}" srcId="{EF49B8B0-A30C-8747-95DB-5BBF0E40E25B}" destId="{84DA86CF-229C-3447-A406-2DC2400588BE}" srcOrd="4" destOrd="0" parTransId="{22E79201-E3EC-4846-BB07-E3909F66F2CD}" sibTransId="{DCD23869-ABA7-A048-BB6E-36F9A5CD8059}"/>
    <dgm:cxn modelId="{148CE9F6-4E45-1E44-97A4-135AE95688FA}" type="presOf" srcId="{6E44B50D-30CE-204D-839E-FA20AE6A7B6B}" destId="{F240699D-F2B2-7346-A3EC-876462174A01}" srcOrd="0" destOrd="0" presId="urn:microsoft.com/office/officeart/2005/8/layout/process3"/>
    <dgm:cxn modelId="{98B2C9FA-0CCF-EB4A-8C8E-FBCD7DAAC78D}" type="presOf" srcId="{B2C53CC6-BC4D-264D-916D-C3A8C27A4C84}" destId="{BB73BA09-F854-A849-A2B6-FAF1E150B48D}" srcOrd="0" destOrd="0" presId="urn:microsoft.com/office/officeart/2005/8/layout/process3"/>
    <dgm:cxn modelId="{E0179E91-C6E7-D842-96EB-A1D5737C620D}" type="presParOf" srcId="{756A7639-959C-8342-A6AF-44D5135E3B48}" destId="{6433E3F7-6B70-4549-86D8-6A708470A913}" srcOrd="0" destOrd="0" presId="urn:microsoft.com/office/officeart/2005/8/layout/process3"/>
    <dgm:cxn modelId="{D358CBBE-683E-9249-A02A-FFB3186CB236}" type="presParOf" srcId="{6433E3F7-6B70-4549-86D8-6A708470A913}" destId="{CC0A52FF-3340-C045-ADF2-E5DAACC22380}" srcOrd="0" destOrd="0" presId="urn:microsoft.com/office/officeart/2005/8/layout/process3"/>
    <dgm:cxn modelId="{BEAA1A25-4C05-DB40-B153-2E44567F1D39}" type="presParOf" srcId="{6433E3F7-6B70-4549-86D8-6A708470A913}" destId="{9B8EAE36-F8D4-A249-B33D-D190A0799D24}" srcOrd="1" destOrd="0" presId="urn:microsoft.com/office/officeart/2005/8/layout/process3"/>
    <dgm:cxn modelId="{D251CB9E-9BEB-024B-9140-5BFE34D7A546}" type="presParOf" srcId="{6433E3F7-6B70-4549-86D8-6A708470A913}" destId="{BB73BA09-F854-A849-A2B6-FAF1E150B48D}" srcOrd="2" destOrd="0" presId="urn:microsoft.com/office/officeart/2005/8/layout/process3"/>
    <dgm:cxn modelId="{8F7838E4-6C82-F449-AF09-B27033B75FA9}" type="presParOf" srcId="{756A7639-959C-8342-A6AF-44D5135E3B48}" destId="{B882F6A4-59FC-3646-8BB0-835164907D37}" srcOrd="1" destOrd="0" presId="urn:microsoft.com/office/officeart/2005/8/layout/process3"/>
    <dgm:cxn modelId="{4BBD6F4B-B077-6B41-8F60-6364BE5A69E5}" type="presParOf" srcId="{B882F6A4-59FC-3646-8BB0-835164907D37}" destId="{ABB68091-14F9-C247-AE42-5C8677ACF543}" srcOrd="0" destOrd="0" presId="urn:microsoft.com/office/officeart/2005/8/layout/process3"/>
    <dgm:cxn modelId="{AF21954D-F44F-0244-A255-8EFE01DA6486}" type="presParOf" srcId="{756A7639-959C-8342-A6AF-44D5135E3B48}" destId="{7BB0B3DF-1BA6-9B4A-95F2-CD4750CFE158}" srcOrd="2" destOrd="0" presId="urn:microsoft.com/office/officeart/2005/8/layout/process3"/>
    <dgm:cxn modelId="{81E37B10-8B26-3D4E-9AE2-D960B3D33487}" type="presParOf" srcId="{7BB0B3DF-1BA6-9B4A-95F2-CD4750CFE158}" destId="{F240699D-F2B2-7346-A3EC-876462174A01}" srcOrd="0" destOrd="0" presId="urn:microsoft.com/office/officeart/2005/8/layout/process3"/>
    <dgm:cxn modelId="{DC80E493-AED0-644E-B1A3-001B081B128C}" type="presParOf" srcId="{7BB0B3DF-1BA6-9B4A-95F2-CD4750CFE158}" destId="{0C477D50-0A30-2C43-A1D6-CE2F803EE871}" srcOrd="1" destOrd="0" presId="urn:microsoft.com/office/officeart/2005/8/layout/process3"/>
    <dgm:cxn modelId="{F9FB6E10-340D-7C49-BC5D-CAD46CD67D7D}" type="presParOf" srcId="{7BB0B3DF-1BA6-9B4A-95F2-CD4750CFE158}" destId="{4450C9B3-11C8-934B-AEC5-28D997856D1A}" srcOrd="2" destOrd="0" presId="urn:microsoft.com/office/officeart/2005/8/layout/process3"/>
    <dgm:cxn modelId="{4461E34C-7DAA-FE4E-9CFF-110D75F44745}" type="presParOf" srcId="{756A7639-959C-8342-A6AF-44D5135E3B48}" destId="{2D264FD2-C00A-3F4E-B535-50F1D5AA0F31}" srcOrd="3" destOrd="0" presId="urn:microsoft.com/office/officeart/2005/8/layout/process3"/>
    <dgm:cxn modelId="{E92EBC28-09B4-DB49-A175-902EDDF90CAF}" type="presParOf" srcId="{2D264FD2-C00A-3F4E-B535-50F1D5AA0F31}" destId="{F6EE1E42-0092-C140-BDE6-19ED60C98F74}" srcOrd="0" destOrd="0" presId="urn:microsoft.com/office/officeart/2005/8/layout/process3"/>
    <dgm:cxn modelId="{22FDEDA5-723E-3E4D-9A0B-96C8ABC5706A}" type="presParOf" srcId="{756A7639-959C-8342-A6AF-44D5135E3B48}" destId="{1BDFD1D2-8C42-B242-8464-92CB0025A375}" srcOrd="4" destOrd="0" presId="urn:microsoft.com/office/officeart/2005/8/layout/process3"/>
    <dgm:cxn modelId="{BB5917A6-CB5F-D846-9EDE-C7B44D663766}" type="presParOf" srcId="{1BDFD1D2-8C42-B242-8464-92CB0025A375}" destId="{B5F3D426-35DF-B94F-98F9-8F6EEDA60CE6}" srcOrd="0" destOrd="0" presId="urn:microsoft.com/office/officeart/2005/8/layout/process3"/>
    <dgm:cxn modelId="{383B48BB-1737-6F4B-9A2F-7EF26F29F44A}" type="presParOf" srcId="{1BDFD1D2-8C42-B242-8464-92CB0025A375}" destId="{95E8B515-247A-2F41-9A13-1741447097FA}" srcOrd="1" destOrd="0" presId="urn:microsoft.com/office/officeart/2005/8/layout/process3"/>
    <dgm:cxn modelId="{76099697-57A1-044C-9283-465CE7C2A49F}" type="presParOf" srcId="{1BDFD1D2-8C42-B242-8464-92CB0025A375}" destId="{298F167E-A13B-D74A-A764-2C9823B01206}" srcOrd="2" destOrd="0" presId="urn:microsoft.com/office/officeart/2005/8/layout/process3"/>
    <dgm:cxn modelId="{986A20F2-7172-1045-8D32-0AC638440420}" type="presParOf" srcId="{756A7639-959C-8342-A6AF-44D5135E3B48}" destId="{9B765747-ABF3-0F43-8AE7-B8C101754383}" srcOrd="5" destOrd="0" presId="urn:microsoft.com/office/officeart/2005/8/layout/process3"/>
    <dgm:cxn modelId="{9B2B4203-2E6A-544B-A966-FE485ED41A20}" type="presParOf" srcId="{9B765747-ABF3-0F43-8AE7-B8C101754383}" destId="{4847C24B-949F-1C49-BD9D-A09B9C563708}" srcOrd="0" destOrd="0" presId="urn:microsoft.com/office/officeart/2005/8/layout/process3"/>
    <dgm:cxn modelId="{EEC5F0FB-699E-EF41-8F5B-4BA458C2FAD4}" type="presParOf" srcId="{756A7639-959C-8342-A6AF-44D5135E3B48}" destId="{63A19155-1340-584C-9424-EBF97A29D4E7}" srcOrd="6" destOrd="0" presId="urn:microsoft.com/office/officeart/2005/8/layout/process3"/>
    <dgm:cxn modelId="{7DF7C7C7-E9CF-8E4F-AFB4-E72FB81779CD}" type="presParOf" srcId="{63A19155-1340-584C-9424-EBF97A29D4E7}" destId="{3CB0E68B-FD88-E54C-8A35-11897A881424}" srcOrd="0" destOrd="0" presId="urn:microsoft.com/office/officeart/2005/8/layout/process3"/>
    <dgm:cxn modelId="{C28A0DD8-F5D3-C44E-AA86-C82A5D37693B}" type="presParOf" srcId="{63A19155-1340-584C-9424-EBF97A29D4E7}" destId="{BF93F51F-CDA7-2349-890B-F4FF88515A60}" srcOrd="1" destOrd="0" presId="urn:microsoft.com/office/officeart/2005/8/layout/process3"/>
    <dgm:cxn modelId="{79B2EC42-BD1C-7645-AA15-83F410B014CB}" type="presParOf" srcId="{63A19155-1340-584C-9424-EBF97A29D4E7}" destId="{CD8F9D54-5E27-7944-9DD0-F34BDEFAD54F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1E4B88-963B-9C4D-AD71-98E4CA4279B9}" type="doc">
      <dgm:prSet loTypeId="urn:microsoft.com/office/officeart/2005/8/layout/StepDownProcess" loCatId="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zh-TW" altLang="en-US"/>
        </a:p>
      </dgm:t>
    </dgm:pt>
    <dgm:pt modelId="{EB8FBDEB-86F7-7544-895A-234D7B4513DF}">
      <dgm:prSet phldrT="[文字]" custT="1"/>
      <dgm:spPr/>
      <dgm:t>
        <a:bodyPr/>
        <a:lstStyle/>
        <a:p>
          <a:r>
            <a:rPr lang="zh-TW" altLang="en-US" sz="2400" b="1" dirty="0">
              <a:solidFill>
                <a:schemeClr val="bg1"/>
              </a:solidFill>
            </a:rPr>
            <a:t>定序</a:t>
          </a:r>
        </a:p>
      </dgm:t>
    </dgm:pt>
    <dgm:pt modelId="{0468B2C8-B8A2-3B44-A3BC-413B11D2F898}" type="parTrans" cxnId="{56C3152E-C949-BF41-9169-5526A5A3FC89}">
      <dgm:prSet/>
      <dgm:spPr/>
      <dgm:t>
        <a:bodyPr/>
        <a:lstStyle/>
        <a:p>
          <a:endParaRPr lang="zh-TW" altLang="en-US" b="1"/>
        </a:p>
      </dgm:t>
    </dgm:pt>
    <dgm:pt modelId="{322B9482-8BE2-3744-91B2-39211D117454}" type="sibTrans" cxnId="{56C3152E-C949-BF41-9169-5526A5A3FC89}">
      <dgm:prSet/>
      <dgm:spPr/>
      <dgm:t>
        <a:bodyPr/>
        <a:lstStyle/>
        <a:p>
          <a:endParaRPr lang="zh-TW" altLang="en-US" b="1"/>
        </a:p>
      </dgm:t>
    </dgm:pt>
    <dgm:pt modelId="{D0B4CD91-93CE-C742-BB6B-C17036F2C2A0}">
      <dgm:prSet phldrT="[文字]" custT="1"/>
      <dgm:spPr/>
      <dgm:t>
        <a:bodyPr/>
        <a:lstStyle/>
        <a:p>
          <a:r>
            <a:rPr lang="zh-TW" altLang="en-US" sz="1400" b="1" dirty="0">
              <a:solidFill>
                <a:schemeClr val="bg1"/>
              </a:solidFill>
            </a:rPr>
            <a:t>二級分析</a:t>
          </a:r>
        </a:p>
      </dgm:t>
    </dgm:pt>
    <dgm:pt modelId="{500998B1-F057-AA41-B0C3-483633E36D0E}" type="parTrans" cxnId="{421262EA-F951-144B-889A-232C31ADAE82}">
      <dgm:prSet/>
      <dgm:spPr/>
      <dgm:t>
        <a:bodyPr/>
        <a:lstStyle/>
        <a:p>
          <a:endParaRPr lang="zh-TW" altLang="en-US" b="1"/>
        </a:p>
      </dgm:t>
    </dgm:pt>
    <dgm:pt modelId="{810B5E7C-E20E-0447-9440-775C7A413654}" type="sibTrans" cxnId="{421262EA-F951-144B-889A-232C31ADAE82}">
      <dgm:prSet/>
      <dgm:spPr/>
      <dgm:t>
        <a:bodyPr/>
        <a:lstStyle/>
        <a:p>
          <a:endParaRPr lang="zh-TW" altLang="en-US" b="1"/>
        </a:p>
      </dgm:t>
    </dgm:pt>
    <dgm:pt modelId="{1E7AD1BF-5DC7-AC4A-8569-B11510763D7A}">
      <dgm:prSet phldrT="[文字]" custT="1"/>
      <dgm:spPr/>
      <dgm:t>
        <a:bodyPr/>
        <a:lstStyle/>
        <a:p>
          <a:r>
            <a:rPr lang="zh-TW" altLang="en-US" sz="1400" b="1" dirty="0"/>
            <a:t>三級分析</a:t>
          </a:r>
        </a:p>
      </dgm:t>
    </dgm:pt>
    <dgm:pt modelId="{5366B085-EE76-CC44-A725-4E048BAA7AB7}" type="parTrans" cxnId="{BC8B6A44-85E3-2747-B683-71B2B842FDAB}">
      <dgm:prSet/>
      <dgm:spPr/>
      <dgm:t>
        <a:bodyPr/>
        <a:lstStyle/>
        <a:p>
          <a:endParaRPr lang="zh-TW" altLang="en-US" b="1"/>
        </a:p>
      </dgm:t>
    </dgm:pt>
    <dgm:pt modelId="{DA35A954-86D5-374F-BA76-2C9025E362C9}" type="sibTrans" cxnId="{BC8B6A44-85E3-2747-B683-71B2B842FDAB}">
      <dgm:prSet/>
      <dgm:spPr/>
      <dgm:t>
        <a:bodyPr/>
        <a:lstStyle/>
        <a:p>
          <a:endParaRPr lang="zh-TW" altLang="en-US" b="1"/>
        </a:p>
      </dgm:t>
    </dgm:pt>
    <dgm:pt modelId="{0E1ABD87-8261-8049-B228-F720AC848E5A}">
      <dgm:prSet/>
      <dgm:spPr/>
      <dgm:t>
        <a:bodyPr/>
        <a:lstStyle/>
        <a:p>
          <a:r>
            <a:rPr lang="zh-TW" altLang="en-US" b="1" dirty="0"/>
            <a:t>客製化分析</a:t>
          </a:r>
        </a:p>
      </dgm:t>
    </dgm:pt>
    <dgm:pt modelId="{9AD58DE8-A4C7-654C-871D-D9DBA248BDC6}" type="parTrans" cxnId="{49AB70AB-DC13-734D-98CB-C71A09E46A14}">
      <dgm:prSet/>
      <dgm:spPr/>
      <dgm:t>
        <a:bodyPr/>
        <a:lstStyle/>
        <a:p>
          <a:endParaRPr lang="zh-TW" altLang="en-US" b="1"/>
        </a:p>
      </dgm:t>
    </dgm:pt>
    <dgm:pt modelId="{500AC31E-3271-F944-AD27-DB21BB86E791}" type="sibTrans" cxnId="{49AB70AB-DC13-734D-98CB-C71A09E46A14}">
      <dgm:prSet/>
      <dgm:spPr/>
      <dgm:t>
        <a:bodyPr/>
        <a:lstStyle/>
        <a:p>
          <a:endParaRPr lang="zh-TW" altLang="en-US" b="1"/>
        </a:p>
      </dgm:t>
    </dgm:pt>
    <dgm:pt modelId="{A140027F-C328-F34E-A581-3CB390982539}">
      <dgm:prSet custT="1"/>
      <dgm:spPr/>
      <dgm:t>
        <a:bodyPr/>
        <a:lstStyle/>
        <a:p>
          <a:r>
            <a:rPr lang="zh-TW" altLang="en-US" sz="1400" b="1" dirty="0"/>
            <a:t>資料整理</a:t>
          </a:r>
        </a:p>
      </dgm:t>
    </dgm:pt>
    <dgm:pt modelId="{EA02B404-34E2-D640-A5FF-BB8316D1EEA8}" type="parTrans" cxnId="{AB691F99-4077-DA49-A4D4-2337424C562E}">
      <dgm:prSet/>
      <dgm:spPr/>
      <dgm:t>
        <a:bodyPr/>
        <a:lstStyle/>
        <a:p>
          <a:endParaRPr lang="zh-TW" altLang="en-US" b="1"/>
        </a:p>
      </dgm:t>
    </dgm:pt>
    <dgm:pt modelId="{9BD59F38-9865-8541-946E-96724DC7C5B3}" type="sibTrans" cxnId="{AB691F99-4077-DA49-A4D4-2337424C562E}">
      <dgm:prSet/>
      <dgm:spPr/>
      <dgm:t>
        <a:bodyPr/>
        <a:lstStyle/>
        <a:p>
          <a:endParaRPr lang="zh-TW" altLang="en-US" b="1"/>
        </a:p>
      </dgm:t>
    </dgm:pt>
    <dgm:pt modelId="{EFF0DCFC-D175-534B-9438-08B3BD433C71}">
      <dgm:prSet custT="1"/>
      <dgm:spPr/>
      <dgm:t>
        <a:bodyPr/>
        <a:lstStyle/>
        <a:p>
          <a:r>
            <a:rPr lang="zh-TW" altLang="en-US" sz="1400" b="1" dirty="0">
              <a:solidFill>
                <a:schemeClr val="bg1"/>
              </a:solidFill>
            </a:rPr>
            <a:t>生物意義</a:t>
          </a:r>
        </a:p>
      </dgm:t>
    </dgm:pt>
    <dgm:pt modelId="{F4CF443B-10B9-6642-B5A1-10887523C770}" type="parTrans" cxnId="{F879EA8D-06A8-624C-9376-25AE3C37B332}">
      <dgm:prSet/>
      <dgm:spPr/>
      <dgm:t>
        <a:bodyPr/>
        <a:lstStyle/>
        <a:p>
          <a:endParaRPr lang="zh-TW" altLang="en-US" b="1"/>
        </a:p>
      </dgm:t>
    </dgm:pt>
    <dgm:pt modelId="{E03289E4-5DA9-3B42-A51D-6F0ABD0988F7}" type="sibTrans" cxnId="{F879EA8D-06A8-624C-9376-25AE3C37B332}">
      <dgm:prSet/>
      <dgm:spPr/>
      <dgm:t>
        <a:bodyPr/>
        <a:lstStyle/>
        <a:p>
          <a:endParaRPr lang="zh-TW" altLang="en-US" b="1"/>
        </a:p>
      </dgm:t>
    </dgm:pt>
    <dgm:pt modelId="{6323348E-4295-2848-83A6-6F3012CD2706}" type="pres">
      <dgm:prSet presAssocID="{CC1E4B88-963B-9C4D-AD71-98E4CA4279B9}" presName="rootnode" presStyleCnt="0">
        <dgm:presLayoutVars>
          <dgm:chMax/>
          <dgm:chPref/>
          <dgm:dir/>
          <dgm:animLvl val="lvl"/>
        </dgm:presLayoutVars>
      </dgm:prSet>
      <dgm:spPr/>
    </dgm:pt>
    <dgm:pt modelId="{8AF20E17-AE5A-B049-97C9-541EBA44924A}" type="pres">
      <dgm:prSet presAssocID="{EB8FBDEB-86F7-7544-895A-234D7B4513DF}" presName="composite" presStyleCnt="0"/>
      <dgm:spPr/>
    </dgm:pt>
    <dgm:pt modelId="{ECB2786F-CA57-F94A-A9D2-FE820BBE2D3D}" type="pres">
      <dgm:prSet presAssocID="{EB8FBDEB-86F7-7544-895A-234D7B4513DF}" presName="bentUpArrow1" presStyleLbl="alignImgPlace1" presStyleIdx="0" presStyleCnt="5"/>
      <dgm:spPr/>
    </dgm:pt>
    <dgm:pt modelId="{ACA19172-7088-154C-A60D-071BC6FBF2D8}" type="pres">
      <dgm:prSet presAssocID="{EB8FBDEB-86F7-7544-895A-234D7B4513DF}" presName="ParentText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E4109EC8-CE82-6640-B5E9-961709EA279D}" type="pres">
      <dgm:prSet presAssocID="{EB8FBDEB-86F7-7544-895A-234D7B4513DF}" presName="ChildTex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48219D3A-51EF-3042-B5FF-C6C355AB50A0}" type="pres">
      <dgm:prSet presAssocID="{322B9482-8BE2-3744-91B2-39211D117454}" presName="sibTrans" presStyleCnt="0"/>
      <dgm:spPr/>
    </dgm:pt>
    <dgm:pt modelId="{F41491E3-8DA2-6842-A249-63A1CC7E23A2}" type="pres">
      <dgm:prSet presAssocID="{D0B4CD91-93CE-C742-BB6B-C17036F2C2A0}" presName="composite" presStyleCnt="0"/>
      <dgm:spPr/>
    </dgm:pt>
    <dgm:pt modelId="{DEFE4172-BEB2-D644-8360-252DE7D14EE0}" type="pres">
      <dgm:prSet presAssocID="{D0B4CD91-93CE-C742-BB6B-C17036F2C2A0}" presName="bentUpArrow1" presStyleLbl="alignImgPlace1" presStyleIdx="1" presStyleCnt="5"/>
      <dgm:spPr/>
    </dgm:pt>
    <dgm:pt modelId="{54E63B26-4B78-804B-AF00-473522CCFC7F}" type="pres">
      <dgm:prSet presAssocID="{D0B4CD91-93CE-C742-BB6B-C17036F2C2A0}" presName="ParentText" presStyleLbl="node1" presStyleIdx="1" presStyleCnt="6">
        <dgm:presLayoutVars>
          <dgm:chMax val="1"/>
          <dgm:chPref val="1"/>
          <dgm:bulletEnabled val="1"/>
        </dgm:presLayoutVars>
      </dgm:prSet>
      <dgm:spPr/>
    </dgm:pt>
    <dgm:pt modelId="{ABAFC058-A92E-3443-AA12-3EF992FB1BBC}" type="pres">
      <dgm:prSet presAssocID="{D0B4CD91-93CE-C742-BB6B-C17036F2C2A0}" presName="ChildTex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86BC87B3-E994-4B42-A4E5-A4C6FB24ED0B}" type="pres">
      <dgm:prSet presAssocID="{810B5E7C-E20E-0447-9440-775C7A413654}" presName="sibTrans" presStyleCnt="0"/>
      <dgm:spPr/>
    </dgm:pt>
    <dgm:pt modelId="{DC0AC2ED-29A2-CD49-9263-F608E682F31E}" type="pres">
      <dgm:prSet presAssocID="{1E7AD1BF-5DC7-AC4A-8569-B11510763D7A}" presName="composite" presStyleCnt="0"/>
      <dgm:spPr/>
    </dgm:pt>
    <dgm:pt modelId="{0C9B213A-5213-9146-8BF4-84B55EF1F70C}" type="pres">
      <dgm:prSet presAssocID="{1E7AD1BF-5DC7-AC4A-8569-B11510763D7A}" presName="bentUpArrow1" presStyleLbl="alignImgPlace1" presStyleIdx="2" presStyleCnt="5"/>
      <dgm:spPr/>
    </dgm:pt>
    <dgm:pt modelId="{1797DCA4-ED3E-FF46-97AE-CDF8F5894348}" type="pres">
      <dgm:prSet presAssocID="{1E7AD1BF-5DC7-AC4A-8569-B11510763D7A}" presName="ParentText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47C25905-7652-A74C-A1F0-BD2EBDAAD483}" type="pres">
      <dgm:prSet presAssocID="{1E7AD1BF-5DC7-AC4A-8569-B11510763D7A}" presName="Child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E26D3B81-E7E9-D847-B651-C96173380FF2}" type="pres">
      <dgm:prSet presAssocID="{DA35A954-86D5-374F-BA76-2C9025E362C9}" presName="sibTrans" presStyleCnt="0"/>
      <dgm:spPr/>
    </dgm:pt>
    <dgm:pt modelId="{DB87A560-572A-3345-91DD-C886FFD24A4A}" type="pres">
      <dgm:prSet presAssocID="{0E1ABD87-8261-8049-B228-F720AC848E5A}" presName="composite" presStyleCnt="0"/>
      <dgm:spPr/>
    </dgm:pt>
    <dgm:pt modelId="{B4F1A0E5-C869-4449-B542-7A3E911BA7DB}" type="pres">
      <dgm:prSet presAssocID="{0E1ABD87-8261-8049-B228-F720AC848E5A}" presName="bentUpArrow1" presStyleLbl="alignImgPlace1" presStyleIdx="3" presStyleCnt="5"/>
      <dgm:spPr/>
    </dgm:pt>
    <dgm:pt modelId="{294F71CD-364C-1D41-933C-2EB168D26B30}" type="pres">
      <dgm:prSet presAssocID="{0E1ABD87-8261-8049-B228-F720AC848E5A}" presName="ParentText" presStyleLbl="node1" presStyleIdx="3" presStyleCnt="6">
        <dgm:presLayoutVars>
          <dgm:chMax val="1"/>
          <dgm:chPref val="1"/>
          <dgm:bulletEnabled val="1"/>
        </dgm:presLayoutVars>
      </dgm:prSet>
      <dgm:spPr/>
    </dgm:pt>
    <dgm:pt modelId="{77E4B123-1F11-9047-ADBE-973F618ACBD6}" type="pres">
      <dgm:prSet presAssocID="{0E1ABD87-8261-8049-B228-F720AC848E5A}" presName="Child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EF0C28DE-CE0E-0E40-BB2B-7323B97B18C2}" type="pres">
      <dgm:prSet presAssocID="{500AC31E-3271-F944-AD27-DB21BB86E791}" presName="sibTrans" presStyleCnt="0"/>
      <dgm:spPr/>
    </dgm:pt>
    <dgm:pt modelId="{A187E014-3B30-C74C-8C96-D213A388A2DD}" type="pres">
      <dgm:prSet presAssocID="{A140027F-C328-F34E-A581-3CB390982539}" presName="composite" presStyleCnt="0"/>
      <dgm:spPr/>
    </dgm:pt>
    <dgm:pt modelId="{18514792-C68B-EB4B-AF1F-2B28EC668230}" type="pres">
      <dgm:prSet presAssocID="{A140027F-C328-F34E-A581-3CB390982539}" presName="bentUpArrow1" presStyleLbl="alignImgPlace1" presStyleIdx="4" presStyleCnt="5"/>
      <dgm:spPr/>
    </dgm:pt>
    <dgm:pt modelId="{BCD20042-2EC6-C249-A99A-52C70928BC4E}" type="pres">
      <dgm:prSet presAssocID="{A140027F-C328-F34E-A581-3CB390982539}" presName="ParentText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45F869AA-9C59-C44B-86B5-47623C166EA8}" type="pres">
      <dgm:prSet presAssocID="{A140027F-C328-F34E-A581-3CB390982539}" presName="ChildText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569F0DF5-F4C9-4B4A-8659-5A8B3628AEFF}" type="pres">
      <dgm:prSet presAssocID="{9BD59F38-9865-8541-946E-96724DC7C5B3}" presName="sibTrans" presStyleCnt="0"/>
      <dgm:spPr/>
    </dgm:pt>
    <dgm:pt modelId="{0D862E06-F556-D14E-AF26-37FE5D2EAA4E}" type="pres">
      <dgm:prSet presAssocID="{EFF0DCFC-D175-534B-9438-08B3BD433C71}" presName="composite" presStyleCnt="0"/>
      <dgm:spPr/>
    </dgm:pt>
    <dgm:pt modelId="{4331FB59-46E5-B04F-889F-B3B1F5AA9ED9}" type="pres">
      <dgm:prSet presAssocID="{EFF0DCFC-D175-534B-9438-08B3BD433C71}" presName="ParentText" presStyleLbl="node1" presStyleIdx="5" presStyleCnt="6">
        <dgm:presLayoutVars>
          <dgm:chMax val="1"/>
          <dgm:chPref val="1"/>
          <dgm:bulletEnabled val="1"/>
        </dgm:presLayoutVars>
      </dgm:prSet>
      <dgm:spPr/>
    </dgm:pt>
  </dgm:ptLst>
  <dgm:cxnLst>
    <dgm:cxn modelId="{B4532F0D-92FB-9A47-8CA4-3670947D9424}" type="presOf" srcId="{D0B4CD91-93CE-C742-BB6B-C17036F2C2A0}" destId="{54E63B26-4B78-804B-AF00-473522CCFC7F}" srcOrd="0" destOrd="0" presId="urn:microsoft.com/office/officeart/2005/8/layout/StepDownProcess"/>
    <dgm:cxn modelId="{B1C4AF15-1533-9A43-8A9F-94817BF872D3}" type="presOf" srcId="{0E1ABD87-8261-8049-B228-F720AC848E5A}" destId="{294F71CD-364C-1D41-933C-2EB168D26B30}" srcOrd="0" destOrd="0" presId="urn:microsoft.com/office/officeart/2005/8/layout/StepDownProcess"/>
    <dgm:cxn modelId="{8A99561B-E608-DE4A-8006-41AB6359C1C1}" type="presOf" srcId="{EB8FBDEB-86F7-7544-895A-234D7B4513DF}" destId="{ACA19172-7088-154C-A60D-071BC6FBF2D8}" srcOrd="0" destOrd="0" presId="urn:microsoft.com/office/officeart/2005/8/layout/StepDownProcess"/>
    <dgm:cxn modelId="{56C3152E-C949-BF41-9169-5526A5A3FC89}" srcId="{CC1E4B88-963B-9C4D-AD71-98E4CA4279B9}" destId="{EB8FBDEB-86F7-7544-895A-234D7B4513DF}" srcOrd="0" destOrd="0" parTransId="{0468B2C8-B8A2-3B44-A3BC-413B11D2F898}" sibTransId="{322B9482-8BE2-3744-91B2-39211D117454}"/>
    <dgm:cxn modelId="{BC8B6A44-85E3-2747-B683-71B2B842FDAB}" srcId="{CC1E4B88-963B-9C4D-AD71-98E4CA4279B9}" destId="{1E7AD1BF-5DC7-AC4A-8569-B11510763D7A}" srcOrd="2" destOrd="0" parTransId="{5366B085-EE76-CC44-A725-4E048BAA7AB7}" sibTransId="{DA35A954-86D5-374F-BA76-2C9025E362C9}"/>
    <dgm:cxn modelId="{6AE96069-E526-1945-B15B-B93B70691216}" type="presOf" srcId="{A140027F-C328-F34E-A581-3CB390982539}" destId="{BCD20042-2EC6-C249-A99A-52C70928BC4E}" srcOrd="0" destOrd="0" presId="urn:microsoft.com/office/officeart/2005/8/layout/StepDownProcess"/>
    <dgm:cxn modelId="{14376184-E252-3C4B-B8A6-C00C626B3798}" type="presOf" srcId="{CC1E4B88-963B-9C4D-AD71-98E4CA4279B9}" destId="{6323348E-4295-2848-83A6-6F3012CD2706}" srcOrd="0" destOrd="0" presId="urn:microsoft.com/office/officeart/2005/8/layout/StepDownProcess"/>
    <dgm:cxn modelId="{F879EA8D-06A8-624C-9376-25AE3C37B332}" srcId="{CC1E4B88-963B-9C4D-AD71-98E4CA4279B9}" destId="{EFF0DCFC-D175-534B-9438-08B3BD433C71}" srcOrd="5" destOrd="0" parTransId="{F4CF443B-10B9-6642-B5A1-10887523C770}" sibTransId="{E03289E4-5DA9-3B42-A51D-6F0ABD0988F7}"/>
    <dgm:cxn modelId="{AB691F99-4077-DA49-A4D4-2337424C562E}" srcId="{CC1E4B88-963B-9C4D-AD71-98E4CA4279B9}" destId="{A140027F-C328-F34E-A581-3CB390982539}" srcOrd="4" destOrd="0" parTransId="{EA02B404-34E2-D640-A5FF-BB8316D1EEA8}" sibTransId="{9BD59F38-9865-8541-946E-96724DC7C5B3}"/>
    <dgm:cxn modelId="{49AB70AB-DC13-734D-98CB-C71A09E46A14}" srcId="{CC1E4B88-963B-9C4D-AD71-98E4CA4279B9}" destId="{0E1ABD87-8261-8049-B228-F720AC848E5A}" srcOrd="3" destOrd="0" parTransId="{9AD58DE8-A4C7-654C-871D-D9DBA248BDC6}" sibTransId="{500AC31E-3271-F944-AD27-DB21BB86E791}"/>
    <dgm:cxn modelId="{3E7C0BBF-D65D-4C46-99D9-1F886BC64A89}" type="presOf" srcId="{EFF0DCFC-D175-534B-9438-08B3BD433C71}" destId="{4331FB59-46E5-B04F-889F-B3B1F5AA9ED9}" srcOrd="0" destOrd="0" presId="urn:microsoft.com/office/officeart/2005/8/layout/StepDownProcess"/>
    <dgm:cxn modelId="{421262EA-F951-144B-889A-232C31ADAE82}" srcId="{CC1E4B88-963B-9C4D-AD71-98E4CA4279B9}" destId="{D0B4CD91-93CE-C742-BB6B-C17036F2C2A0}" srcOrd="1" destOrd="0" parTransId="{500998B1-F057-AA41-B0C3-483633E36D0E}" sibTransId="{810B5E7C-E20E-0447-9440-775C7A413654}"/>
    <dgm:cxn modelId="{A9ED7AFC-0965-5849-8C39-510F0B258D7F}" type="presOf" srcId="{1E7AD1BF-5DC7-AC4A-8569-B11510763D7A}" destId="{1797DCA4-ED3E-FF46-97AE-CDF8F5894348}" srcOrd="0" destOrd="0" presId="urn:microsoft.com/office/officeart/2005/8/layout/StepDownProcess"/>
    <dgm:cxn modelId="{DC0CF26B-0BC0-5943-B404-558B1E36AAA2}" type="presParOf" srcId="{6323348E-4295-2848-83A6-6F3012CD2706}" destId="{8AF20E17-AE5A-B049-97C9-541EBA44924A}" srcOrd="0" destOrd="0" presId="urn:microsoft.com/office/officeart/2005/8/layout/StepDownProcess"/>
    <dgm:cxn modelId="{2FFB53A9-0092-4449-9D86-0D0CF611FAC9}" type="presParOf" srcId="{8AF20E17-AE5A-B049-97C9-541EBA44924A}" destId="{ECB2786F-CA57-F94A-A9D2-FE820BBE2D3D}" srcOrd="0" destOrd="0" presId="urn:microsoft.com/office/officeart/2005/8/layout/StepDownProcess"/>
    <dgm:cxn modelId="{F9B4C48E-87D4-624C-88E1-B38C6E1A11BC}" type="presParOf" srcId="{8AF20E17-AE5A-B049-97C9-541EBA44924A}" destId="{ACA19172-7088-154C-A60D-071BC6FBF2D8}" srcOrd="1" destOrd="0" presId="urn:microsoft.com/office/officeart/2005/8/layout/StepDownProcess"/>
    <dgm:cxn modelId="{E8E77BD3-E6B4-6B4A-A8B1-87906569232D}" type="presParOf" srcId="{8AF20E17-AE5A-B049-97C9-541EBA44924A}" destId="{E4109EC8-CE82-6640-B5E9-961709EA279D}" srcOrd="2" destOrd="0" presId="urn:microsoft.com/office/officeart/2005/8/layout/StepDownProcess"/>
    <dgm:cxn modelId="{6CDF8C65-332B-A94B-B88F-769638468E09}" type="presParOf" srcId="{6323348E-4295-2848-83A6-6F3012CD2706}" destId="{48219D3A-51EF-3042-B5FF-C6C355AB50A0}" srcOrd="1" destOrd="0" presId="urn:microsoft.com/office/officeart/2005/8/layout/StepDownProcess"/>
    <dgm:cxn modelId="{30CF2A95-C33E-154D-B91A-A67E378AB74B}" type="presParOf" srcId="{6323348E-4295-2848-83A6-6F3012CD2706}" destId="{F41491E3-8DA2-6842-A249-63A1CC7E23A2}" srcOrd="2" destOrd="0" presId="urn:microsoft.com/office/officeart/2005/8/layout/StepDownProcess"/>
    <dgm:cxn modelId="{EB4C42A5-3D24-8D4D-A247-DABCE067F933}" type="presParOf" srcId="{F41491E3-8DA2-6842-A249-63A1CC7E23A2}" destId="{DEFE4172-BEB2-D644-8360-252DE7D14EE0}" srcOrd="0" destOrd="0" presId="urn:microsoft.com/office/officeart/2005/8/layout/StepDownProcess"/>
    <dgm:cxn modelId="{BD1EF2DF-B72E-0349-9E82-78C0F3300298}" type="presParOf" srcId="{F41491E3-8DA2-6842-A249-63A1CC7E23A2}" destId="{54E63B26-4B78-804B-AF00-473522CCFC7F}" srcOrd="1" destOrd="0" presId="urn:microsoft.com/office/officeart/2005/8/layout/StepDownProcess"/>
    <dgm:cxn modelId="{45D73A4D-2CDA-3C4E-BDC5-BF5433EB76CA}" type="presParOf" srcId="{F41491E3-8DA2-6842-A249-63A1CC7E23A2}" destId="{ABAFC058-A92E-3443-AA12-3EF992FB1BBC}" srcOrd="2" destOrd="0" presId="urn:microsoft.com/office/officeart/2005/8/layout/StepDownProcess"/>
    <dgm:cxn modelId="{1143D3B4-84F9-E04C-A969-DB2BC5E90C57}" type="presParOf" srcId="{6323348E-4295-2848-83A6-6F3012CD2706}" destId="{86BC87B3-E994-4B42-A4E5-A4C6FB24ED0B}" srcOrd="3" destOrd="0" presId="urn:microsoft.com/office/officeart/2005/8/layout/StepDownProcess"/>
    <dgm:cxn modelId="{81F72D45-F8CC-254A-9CF5-07B10E516862}" type="presParOf" srcId="{6323348E-4295-2848-83A6-6F3012CD2706}" destId="{DC0AC2ED-29A2-CD49-9263-F608E682F31E}" srcOrd="4" destOrd="0" presId="urn:microsoft.com/office/officeart/2005/8/layout/StepDownProcess"/>
    <dgm:cxn modelId="{AB6F305A-ADD3-2B48-B24A-93EF4CDFC020}" type="presParOf" srcId="{DC0AC2ED-29A2-CD49-9263-F608E682F31E}" destId="{0C9B213A-5213-9146-8BF4-84B55EF1F70C}" srcOrd="0" destOrd="0" presId="urn:microsoft.com/office/officeart/2005/8/layout/StepDownProcess"/>
    <dgm:cxn modelId="{18BDE12D-07DB-E74F-A951-BB36753FFD88}" type="presParOf" srcId="{DC0AC2ED-29A2-CD49-9263-F608E682F31E}" destId="{1797DCA4-ED3E-FF46-97AE-CDF8F5894348}" srcOrd="1" destOrd="0" presId="urn:microsoft.com/office/officeart/2005/8/layout/StepDownProcess"/>
    <dgm:cxn modelId="{C51986DA-84BE-A040-88D3-76EAF1CF0CCE}" type="presParOf" srcId="{DC0AC2ED-29A2-CD49-9263-F608E682F31E}" destId="{47C25905-7652-A74C-A1F0-BD2EBDAAD483}" srcOrd="2" destOrd="0" presId="urn:microsoft.com/office/officeart/2005/8/layout/StepDownProcess"/>
    <dgm:cxn modelId="{B0A8BFAB-83E0-E543-908A-72BC263EABA3}" type="presParOf" srcId="{6323348E-4295-2848-83A6-6F3012CD2706}" destId="{E26D3B81-E7E9-D847-B651-C96173380FF2}" srcOrd="5" destOrd="0" presId="urn:microsoft.com/office/officeart/2005/8/layout/StepDownProcess"/>
    <dgm:cxn modelId="{D750DCBD-9835-CE4A-A2D0-885F8E1E029D}" type="presParOf" srcId="{6323348E-4295-2848-83A6-6F3012CD2706}" destId="{DB87A560-572A-3345-91DD-C886FFD24A4A}" srcOrd="6" destOrd="0" presId="urn:microsoft.com/office/officeart/2005/8/layout/StepDownProcess"/>
    <dgm:cxn modelId="{4C2627B4-6152-C34E-8DDA-46530C48036F}" type="presParOf" srcId="{DB87A560-572A-3345-91DD-C886FFD24A4A}" destId="{B4F1A0E5-C869-4449-B542-7A3E911BA7DB}" srcOrd="0" destOrd="0" presId="urn:microsoft.com/office/officeart/2005/8/layout/StepDownProcess"/>
    <dgm:cxn modelId="{89A8189A-EC72-0B4E-AD3B-8A3378C8043E}" type="presParOf" srcId="{DB87A560-572A-3345-91DD-C886FFD24A4A}" destId="{294F71CD-364C-1D41-933C-2EB168D26B30}" srcOrd="1" destOrd="0" presId="urn:microsoft.com/office/officeart/2005/8/layout/StepDownProcess"/>
    <dgm:cxn modelId="{1D041C38-3083-5942-A640-00175CB9F50A}" type="presParOf" srcId="{DB87A560-572A-3345-91DD-C886FFD24A4A}" destId="{77E4B123-1F11-9047-ADBE-973F618ACBD6}" srcOrd="2" destOrd="0" presId="urn:microsoft.com/office/officeart/2005/8/layout/StepDownProcess"/>
    <dgm:cxn modelId="{6A53B294-9F20-534A-AD4F-8052E19158CB}" type="presParOf" srcId="{6323348E-4295-2848-83A6-6F3012CD2706}" destId="{EF0C28DE-CE0E-0E40-BB2B-7323B97B18C2}" srcOrd="7" destOrd="0" presId="urn:microsoft.com/office/officeart/2005/8/layout/StepDownProcess"/>
    <dgm:cxn modelId="{73A747FE-E087-3049-B89A-87893131288E}" type="presParOf" srcId="{6323348E-4295-2848-83A6-6F3012CD2706}" destId="{A187E014-3B30-C74C-8C96-D213A388A2DD}" srcOrd="8" destOrd="0" presId="urn:microsoft.com/office/officeart/2005/8/layout/StepDownProcess"/>
    <dgm:cxn modelId="{893835F9-B928-9140-8FE8-0981041B71C6}" type="presParOf" srcId="{A187E014-3B30-C74C-8C96-D213A388A2DD}" destId="{18514792-C68B-EB4B-AF1F-2B28EC668230}" srcOrd="0" destOrd="0" presId="urn:microsoft.com/office/officeart/2005/8/layout/StepDownProcess"/>
    <dgm:cxn modelId="{143FCD2B-525C-1A40-9A6C-A349462130F5}" type="presParOf" srcId="{A187E014-3B30-C74C-8C96-D213A388A2DD}" destId="{BCD20042-2EC6-C249-A99A-52C70928BC4E}" srcOrd="1" destOrd="0" presId="urn:microsoft.com/office/officeart/2005/8/layout/StepDownProcess"/>
    <dgm:cxn modelId="{0F8B73AE-47BD-0A40-A13B-110167559AC0}" type="presParOf" srcId="{A187E014-3B30-C74C-8C96-D213A388A2DD}" destId="{45F869AA-9C59-C44B-86B5-47623C166EA8}" srcOrd="2" destOrd="0" presId="urn:microsoft.com/office/officeart/2005/8/layout/StepDownProcess"/>
    <dgm:cxn modelId="{B17B3200-BC1E-2C4C-BCCB-F665C6AAFD9F}" type="presParOf" srcId="{6323348E-4295-2848-83A6-6F3012CD2706}" destId="{569F0DF5-F4C9-4B4A-8659-5A8B3628AEFF}" srcOrd="9" destOrd="0" presId="urn:microsoft.com/office/officeart/2005/8/layout/StepDownProcess"/>
    <dgm:cxn modelId="{66E797F8-9179-F44B-BA98-8E8C1E82B7F0}" type="presParOf" srcId="{6323348E-4295-2848-83A6-6F3012CD2706}" destId="{0D862E06-F556-D14E-AF26-37FE5D2EAA4E}" srcOrd="10" destOrd="0" presId="urn:microsoft.com/office/officeart/2005/8/layout/StepDownProcess"/>
    <dgm:cxn modelId="{AE53F6D5-D87C-DC4E-A1DB-A4697F4628F7}" type="presParOf" srcId="{0D862E06-F556-D14E-AF26-37FE5D2EAA4E}" destId="{4331FB59-46E5-B04F-889F-B3B1F5AA9ED9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1E4B88-963B-9C4D-AD71-98E4CA4279B9}" type="doc">
      <dgm:prSet loTypeId="urn:microsoft.com/office/officeart/2005/8/layout/pyramid3" loCatId="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zh-TW" altLang="en-US"/>
        </a:p>
      </dgm:t>
    </dgm:pt>
    <dgm:pt modelId="{EB8FBDEB-86F7-7544-895A-234D7B4513DF}">
      <dgm:prSet phldrT="[文字]" custT="1"/>
      <dgm:spPr/>
      <dgm:t>
        <a:bodyPr/>
        <a:lstStyle/>
        <a:p>
          <a:r>
            <a:rPr lang="en-US" altLang="zh-TW" sz="2000">
              <a:solidFill>
                <a:schemeClr val="bg1"/>
              </a:solidFill>
            </a:rPr>
            <a:t>DEBUG</a:t>
          </a:r>
          <a:endParaRPr lang="zh-TW" altLang="en-US" sz="2000" dirty="0">
            <a:solidFill>
              <a:schemeClr val="bg1"/>
            </a:solidFill>
          </a:endParaRPr>
        </a:p>
      </dgm:t>
    </dgm:pt>
    <dgm:pt modelId="{0468B2C8-B8A2-3B44-A3BC-413B11D2F898}" type="parTrans" cxnId="{56C3152E-C949-BF41-9169-5526A5A3FC89}">
      <dgm:prSet/>
      <dgm:spPr/>
      <dgm:t>
        <a:bodyPr/>
        <a:lstStyle/>
        <a:p>
          <a:endParaRPr lang="zh-TW" altLang="en-US" sz="2000"/>
        </a:p>
      </dgm:t>
    </dgm:pt>
    <dgm:pt modelId="{322B9482-8BE2-3744-91B2-39211D117454}" type="sibTrans" cxnId="{56C3152E-C949-BF41-9169-5526A5A3FC89}">
      <dgm:prSet/>
      <dgm:spPr/>
      <dgm:t>
        <a:bodyPr/>
        <a:lstStyle/>
        <a:p>
          <a:endParaRPr lang="zh-TW" altLang="en-US" sz="2000"/>
        </a:p>
      </dgm:t>
    </dgm:pt>
    <dgm:pt modelId="{D0B4CD91-93CE-C742-BB6B-C17036F2C2A0}">
      <dgm:prSet phldrT="[文字]" custT="1"/>
      <dgm:spPr/>
      <dgm:t>
        <a:bodyPr/>
        <a:lstStyle/>
        <a:p>
          <a:r>
            <a:rPr lang="zh-TW" altLang="en-US" sz="2000" dirty="0">
              <a:solidFill>
                <a:schemeClr val="bg1"/>
              </a:solidFill>
            </a:rPr>
            <a:t>與客戶開會、客服、溝通</a:t>
          </a:r>
          <a:endParaRPr lang="en-US" altLang="zh-TW" sz="2000" dirty="0">
            <a:solidFill>
              <a:schemeClr val="bg1"/>
            </a:solidFill>
          </a:endParaRPr>
        </a:p>
        <a:p>
          <a:r>
            <a:rPr lang="zh-TW" altLang="en-US" sz="2000" b="1" dirty="0">
              <a:solidFill>
                <a:schemeClr val="bg1"/>
              </a:solidFill>
            </a:rPr>
            <a:t>生物詮釋</a:t>
          </a:r>
        </a:p>
      </dgm:t>
    </dgm:pt>
    <dgm:pt modelId="{500998B1-F057-AA41-B0C3-483633E36D0E}" type="parTrans" cxnId="{421262EA-F951-144B-889A-232C31ADAE82}">
      <dgm:prSet/>
      <dgm:spPr/>
      <dgm:t>
        <a:bodyPr/>
        <a:lstStyle/>
        <a:p>
          <a:endParaRPr lang="zh-TW" altLang="en-US" sz="2000"/>
        </a:p>
      </dgm:t>
    </dgm:pt>
    <dgm:pt modelId="{810B5E7C-E20E-0447-9440-775C7A413654}" type="sibTrans" cxnId="{421262EA-F951-144B-889A-232C31ADAE82}">
      <dgm:prSet/>
      <dgm:spPr/>
      <dgm:t>
        <a:bodyPr/>
        <a:lstStyle/>
        <a:p>
          <a:endParaRPr lang="zh-TW" altLang="en-US" sz="2000"/>
        </a:p>
      </dgm:t>
    </dgm:pt>
    <dgm:pt modelId="{1E7AD1BF-5DC7-AC4A-8569-B11510763D7A}">
      <dgm:prSet phldrT="[文字]" custT="1"/>
      <dgm:spPr/>
      <dgm:t>
        <a:bodyPr/>
        <a:lstStyle/>
        <a:p>
          <a:r>
            <a:rPr lang="zh-TW" altLang="en-US" sz="2000" dirty="0"/>
            <a:t>行政文書</a:t>
          </a:r>
          <a:endParaRPr lang="en-US" altLang="zh-TW" sz="2000" dirty="0"/>
        </a:p>
        <a:p>
          <a:r>
            <a:rPr lang="zh-TW" altLang="en-US" sz="2000" b="1" dirty="0"/>
            <a:t>標準分析</a:t>
          </a:r>
        </a:p>
      </dgm:t>
    </dgm:pt>
    <dgm:pt modelId="{5366B085-EE76-CC44-A725-4E048BAA7AB7}" type="parTrans" cxnId="{BC8B6A44-85E3-2747-B683-71B2B842FDAB}">
      <dgm:prSet/>
      <dgm:spPr/>
      <dgm:t>
        <a:bodyPr/>
        <a:lstStyle/>
        <a:p>
          <a:endParaRPr lang="zh-TW" altLang="en-US" sz="2000"/>
        </a:p>
      </dgm:t>
    </dgm:pt>
    <dgm:pt modelId="{DA35A954-86D5-374F-BA76-2C9025E362C9}" type="sibTrans" cxnId="{BC8B6A44-85E3-2747-B683-71B2B842FDAB}">
      <dgm:prSet/>
      <dgm:spPr/>
      <dgm:t>
        <a:bodyPr/>
        <a:lstStyle/>
        <a:p>
          <a:endParaRPr lang="zh-TW" altLang="en-US" sz="2000"/>
        </a:p>
      </dgm:t>
    </dgm:pt>
    <dgm:pt modelId="{0E1ABD87-8261-8049-B228-F720AC848E5A}">
      <dgm:prSet custT="1"/>
      <dgm:spPr/>
      <dgm:t>
        <a:bodyPr/>
        <a:lstStyle/>
        <a:p>
          <a:r>
            <a:rPr lang="zh-TW" altLang="en-US" sz="2000" dirty="0"/>
            <a:t>專案導向</a:t>
          </a:r>
          <a:endParaRPr lang="en-US" altLang="zh-TW" sz="2000" dirty="0"/>
        </a:p>
        <a:p>
          <a:r>
            <a:rPr lang="zh-TW" altLang="en-US" sz="2000" b="1" dirty="0"/>
            <a:t>客製化分析</a:t>
          </a:r>
        </a:p>
      </dgm:t>
    </dgm:pt>
    <dgm:pt modelId="{9AD58DE8-A4C7-654C-871D-D9DBA248BDC6}" type="parTrans" cxnId="{49AB70AB-DC13-734D-98CB-C71A09E46A14}">
      <dgm:prSet/>
      <dgm:spPr/>
      <dgm:t>
        <a:bodyPr/>
        <a:lstStyle/>
        <a:p>
          <a:endParaRPr lang="zh-TW" altLang="en-US" sz="2000"/>
        </a:p>
      </dgm:t>
    </dgm:pt>
    <dgm:pt modelId="{500AC31E-3271-F944-AD27-DB21BB86E791}" type="sibTrans" cxnId="{49AB70AB-DC13-734D-98CB-C71A09E46A14}">
      <dgm:prSet/>
      <dgm:spPr/>
      <dgm:t>
        <a:bodyPr/>
        <a:lstStyle/>
        <a:p>
          <a:endParaRPr lang="zh-TW" altLang="en-US" sz="2000"/>
        </a:p>
      </dgm:t>
    </dgm:pt>
    <dgm:pt modelId="{A140027F-C328-F34E-A581-3CB390982539}">
      <dgm:prSet custT="1"/>
      <dgm:spPr/>
      <dgm:t>
        <a:bodyPr/>
        <a:lstStyle/>
        <a:p>
          <a:r>
            <a:rPr lang="zh-TW" altLang="en-US" sz="2000" b="1" dirty="0"/>
            <a:t>系統開發</a:t>
          </a:r>
        </a:p>
      </dgm:t>
    </dgm:pt>
    <dgm:pt modelId="{EA02B404-34E2-D640-A5FF-BB8316D1EEA8}" type="parTrans" cxnId="{AB691F99-4077-DA49-A4D4-2337424C562E}">
      <dgm:prSet/>
      <dgm:spPr/>
      <dgm:t>
        <a:bodyPr/>
        <a:lstStyle/>
        <a:p>
          <a:endParaRPr lang="zh-TW" altLang="en-US" sz="2000"/>
        </a:p>
      </dgm:t>
    </dgm:pt>
    <dgm:pt modelId="{9BD59F38-9865-8541-946E-96724DC7C5B3}" type="sibTrans" cxnId="{AB691F99-4077-DA49-A4D4-2337424C562E}">
      <dgm:prSet/>
      <dgm:spPr/>
      <dgm:t>
        <a:bodyPr/>
        <a:lstStyle/>
        <a:p>
          <a:endParaRPr lang="zh-TW" altLang="en-US" sz="2000"/>
        </a:p>
      </dgm:t>
    </dgm:pt>
    <dgm:pt modelId="{EFF0DCFC-D175-534B-9438-08B3BD433C71}">
      <dgm:prSet custT="1"/>
      <dgm:spPr/>
      <dgm:t>
        <a:bodyPr/>
        <a:lstStyle/>
        <a:p>
          <a:r>
            <a:rPr lang="zh-TW" altLang="en-US" sz="1800" dirty="0"/>
            <a:t>開發</a:t>
          </a:r>
          <a:r>
            <a:rPr lang="zh-TW" altLang="en-US" sz="1800" b="1" dirty="0"/>
            <a:t>新分析</a:t>
          </a:r>
          <a:r>
            <a:rPr lang="en-US" altLang="zh-TW" sz="1800" b="1" dirty="0"/>
            <a:t> Pipeline</a:t>
          </a:r>
          <a:endParaRPr lang="zh-TW" altLang="en-US" sz="1800" b="1" dirty="0"/>
        </a:p>
      </dgm:t>
    </dgm:pt>
    <dgm:pt modelId="{F4CF443B-10B9-6642-B5A1-10887523C770}" type="parTrans" cxnId="{F879EA8D-06A8-624C-9376-25AE3C37B332}">
      <dgm:prSet/>
      <dgm:spPr/>
      <dgm:t>
        <a:bodyPr/>
        <a:lstStyle/>
        <a:p>
          <a:endParaRPr lang="zh-TW" altLang="en-US" sz="2000"/>
        </a:p>
      </dgm:t>
    </dgm:pt>
    <dgm:pt modelId="{E03289E4-5DA9-3B42-A51D-6F0ABD0988F7}" type="sibTrans" cxnId="{F879EA8D-06A8-624C-9376-25AE3C37B332}">
      <dgm:prSet/>
      <dgm:spPr/>
      <dgm:t>
        <a:bodyPr/>
        <a:lstStyle/>
        <a:p>
          <a:endParaRPr lang="zh-TW" altLang="en-US" sz="2000"/>
        </a:p>
      </dgm:t>
    </dgm:pt>
    <dgm:pt modelId="{0A910402-02B0-9847-92F9-3E55DDF58F3D}" type="pres">
      <dgm:prSet presAssocID="{CC1E4B88-963B-9C4D-AD71-98E4CA4279B9}" presName="Name0" presStyleCnt="0">
        <dgm:presLayoutVars>
          <dgm:dir/>
          <dgm:animLvl val="lvl"/>
          <dgm:resizeHandles val="exact"/>
        </dgm:presLayoutVars>
      </dgm:prSet>
      <dgm:spPr/>
    </dgm:pt>
    <dgm:pt modelId="{032085A3-C521-2E4E-8907-08EC74A00709}" type="pres">
      <dgm:prSet presAssocID="{EB8FBDEB-86F7-7544-895A-234D7B4513DF}" presName="Name8" presStyleCnt="0"/>
      <dgm:spPr/>
    </dgm:pt>
    <dgm:pt modelId="{75A36C5F-4D76-DD4D-9430-CBE92DA65505}" type="pres">
      <dgm:prSet presAssocID="{EB8FBDEB-86F7-7544-895A-234D7B4513DF}" presName="level" presStyleLbl="node1" presStyleIdx="0" presStyleCnt="6">
        <dgm:presLayoutVars>
          <dgm:chMax val="1"/>
          <dgm:bulletEnabled val="1"/>
        </dgm:presLayoutVars>
      </dgm:prSet>
      <dgm:spPr/>
    </dgm:pt>
    <dgm:pt modelId="{996590B8-337E-1649-BCA2-5E2430DAD298}" type="pres">
      <dgm:prSet presAssocID="{EB8FBDEB-86F7-7544-895A-234D7B4513D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BF9A0C2-556A-8243-9AA2-7F316CF58C7E}" type="pres">
      <dgm:prSet presAssocID="{D0B4CD91-93CE-C742-BB6B-C17036F2C2A0}" presName="Name8" presStyleCnt="0"/>
      <dgm:spPr/>
    </dgm:pt>
    <dgm:pt modelId="{46EF1AE0-DFBF-8F4D-B295-7E8A0C2B041D}" type="pres">
      <dgm:prSet presAssocID="{D0B4CD91-93CE-C742-BB6B-C17036F2C2A0}" presName="level" presStyleLbl="node1" presStyleIdx="1" presStyleCnt="6">
        <dgm:presLayoutVars>
          <dgm:chMax val="1"/>
          <dgm:bulletEnabled val="1"/>
        </dgm:presLayoutVars>
      </dgm:prSet>
      <dgm:spPr/>
    </dgm:pt>
    <dgm:pt modelId="{EDEDA9D3-9A53-5540-BE17-080797FC198C}" type="pres">
      <dgm:prSet presAssocID="{D0B4CD91-93CE-C742-BB6B-C17036F2C2A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C02346C-876F-0F4E-94D7-6DC2B0F76A34}" type="pres">
      <dgm:prSet presAssocID="{1E7AD1BF-5DC7-AC4A-8569-B11510763D7A}" presName="Name8" presStyleCnt="0"/>
      <dgm:spPr/>
    </dgm:pt>
    <dgm:pt modelId="{F8461049-92BC-D741-9C43-4C81BB096160}" type="pres">
      <dgm:prSet presAssocID="{1E7AD1BF-5DC7-AC4A-8569-B11510763D7A}" presName="level" presStyleLbl="node1" presStyleIdx="2" presStyleCnt="6">
        <dgm:presLayoutVars>
          <dgm:chMax val="1"/>
          <dgm:bulletEnabled val="1"/>
        </dgm:presLayoutVars>
      </dgm:prSet>
      <dgm:spPr/>
    </dgm:pt>
    <dgm:pt modelId="{FD46A612-26C9-EB42-AFE2-C8BEB7059FA5}" type="pres">
      <dgm:prSet presAssocID="{1E7AD1BF-5DC7-AC4A-8569-B11510763D7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88F2931-42B3-894C-8535-F223EB283F49}" type="pres">
      <dgm:prSet presAssocID="{0E1ABD87-8261-8049-B228-F720AC848E5A}" presName="Name8" presStyleCnt="0"/>
      <dgm:spPr/>
    </dgm:pt>
    <dgm:pt modelId="{FC94DE28-B453-BA49-B9C3-15E1A6699CA0}" type="pres">
      <dgm:prSet presAssocID="{0E1ABD87-8261-8049-B228-F720AC848E5A}" presName="level" presStyleLbl="node1" presStyleIdx="3" presStyleCnt="6">
        <dgm:presLayoutVars>
          <dgm:chMax val="1"/>
          <dgm:bulletEnabled val="1"/>
        </dgm:presLayoutVars>
      </dgm:prSet>
      <dgm:spPr/>
    </dgm:pt>
    <dgm:pt modelId="{687F8806-18B2-BF4E-8552-BB455CBB1707}" type="pres">
      <dgm:prSet presAssocID="{0E1ABD87-8261-8049-B228-F720AC848E5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332ADA2-74C4-5249-A7A3-A53F4631797E}" type="pres">
      <dgm:prSet presAssocID="{A140027F-C328-F34E-A581-3CB390982539}" presName="Name8" presStyleCnt="0"/>
      <dgm:spPr/>
    </dgm:pt>
    <dgm:pt modelId="{615478B8-465A-314E-AEA0-079C1DAB0DB0}" type="pres">
      <dgm:prSet presAssocID="{A140027F-C328-F34E-A581-3CB390982539}" presName="level" presStyleLbl="node1" presStyleIdx="4" presStyleCnt="6">
        <dgm:presLayoutVars>
          <dgm:chMax val="1"/>
          <dgm:bulletEnabled val="1"/>
        </dgm:presLayoutVars>
      </dgm:prSet>
      <dgm:spPr/>
    </dgm:pt>
    <dgm:pt modelId="{DC915DC3-8363-924B-B1DF-F769BF0162B2}" type="pres">
      <dgm:prSet presAssocID="{A140027F-C328-F34E-A581-3CB39098253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A292D74-DDD3-4840-9935-9930FA1A4820}" type="pres">
      <dgm:prSet presAssocID="{EFF0DCFC-D175-534B-9438-08B3BD433C71}" presName="Name8" presStyleCnt="0"/>
      <dgm:spPr/>
    </dgm:pt>
    <dgm:pt modelId="{97FFAFB8-64EF-174C-A871-E78568471214}" type="pres">
      <dgm:prSet presAssocID="{EFF0DCFC-D175-534B-9438-08B3BD433C71}" presName="level" presStyleLbl="node1" presStyleIdx="5" presStyleCnt="6">
        <dgm:presLayoutVars>
          <dgm:chMax val="1"/>
          <dgm:bulletEnabled val="1"/>
        </dgm:presLayoutVars>
      </dgm:prSet>
      <dgm:spPr/>
    </dgm:pt>
    <dgm:pt modelId="{3ACCE03A-1120-224E-8928-F88C9F8EDBF0}" type="pres">
      <dgm:prSet presAssocID="{EFF0DCFC-D175-534B-9438-08B3BD433C71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E550841F-A9B0-764D-9C8E-29E4A7C75F52}" type="presOf" srcId="{A140027F-C328-F34E-A581-3CB390982539}" destId="{615478B8-465A-314E-AEA0-079C1DAB0DB0}" srcOrd="0" destOrd="0" presId="urn:microsoft.com/office/officeart/2005/8/layout/pyramid3"/>
    <dgm:cxn modelId="{9D77851F-CCA5-B846-B59F-35BF64DFFF85}" type="presOf" srcId="{D0B4CD91-93CE-C742-BB6B-C17036F2C2A0}" destId="{46EF1AE0-DFBF-8F4D-B295-7E8A0C2B041D}" srcOrd="0" destOrd="0" presId="urn:microsoft.com/office/officeart/2005/8/layout/pyramid3"/>
    <dgm:cxn modelId="{56C3152E-C949-BF41-9169-5526A5A3FC89}" srcId="{CC1E4B88-963B-9C4D-AD71-98E4CA4279B9}" destId="{EB8FBDEB-86F7-7544-895A-234D7B4513DF}" srcOrd="0" destOrd="0" parTransId="{0468B2C8-B8A2-3B44-A3BC-413B11D2F898}" sibTransId="{322B9482-8BE2-3744-91B2-39211D117454}"/>
    <dgm:cxn modelId="{5DDC032F-844F-7847-B002-890704BB96AB}" type="presOf" srcId="{EFF0DCFC-D175-534B-9438-08B3BD433C71}" destId="{3ACCE03A-1120-224E-8928-F88C9F8EDBF0}" srcOrd="1" destOrd="0" presId="urn:microsoft.com/office/officeart/2005/8/layout/pyramid3"/>
    <dgm:cxn modelId="{61D3903C-F9D2-414B-9118-9AB095A161FC}" type="presOf" srcId="{A140027F-C328-F34E-A581-3CB390982539}" destId="{DC915DC3-8363-924B-B1DF-F769BF0162B2}" srcOrd="1" destOrd="0" presId="urn:microsoft.com/office/officeart/2005/8/layout/pyramid3"/>
    <dgm:cxn modelId="{BC8B6A44-85E3-2747-B683-71B2B842FDAB}" srcId="{CC1E4B88-963B-9C4D-AD71-98E4CA4279B9}" destId="{1E7AD1BF-5DC7-AC4A-8569-B11510763D7A}" srcOrd="2" destOrd="0" parTransId="{5366B085-EE76-CC44-A725-4E048BAA7AB7}" sibTransId="{DA35A954-86D5-374F-BA76-2C9025E362C9}"/>
    <dgm:cxn modelId="{3E54E07B-CC93-A948-A43F-9724788F305B}" type="presOf" srcId="{EB8FBDEB-86F7-7544-895A-234D7B4513DF}" destId="{996590B8-337E-1649-BCA2-5E2430DAD298}" srcOrd="1" destOrd="0" presId="urn:microsoft.com/office/officeart/2005/8/layout/pyramid3"/>
    <dgm:cxn modelId="{4AACCA7F-ED85-5243-9EC6-FC163C9E6D2F}" type="presOf" srcId="{CC1E4B88-963B-9C4D-AD71-98E4CA4279B9}" destId="{0A910402-02B0-9847-92F9-3E55DDF58F3D}" srcOrd="0" destOrd="0" presId="urn:microsoft.com/office/officeart/2005/8/layout/pyramid3"/>
    <dgm:cxn modelId="{C6663080-B1A7-0E42-B52A-98D8748D5724}" type="presOf" srcId="{1E7AD1BF-5DC7-AC4A-8569-B11510763D7A}" destId="{FD46A612-26C9-EB42-AFE2-C8BEB7059FA5}" srcOrd="1" destOrd="0" presId="urn:microsoft.com/office/officeart/2005/8/layout/pyramid3"/>
    <dgm:cxn modelId="{4FFBDA80-B4FF-D54B-B9B2-604B2B428A86}" type="presOf" srcId="{EB8FBDEB-86F7-7544-895A-234D7B4513DF}" destId="{75A36C5F-4D76-DD4D-9430-CBE92DA65505}" srcOrd="0" destOrd="0" presId="urn:microsoft.com/office/officeart/2005/8/layout/pyramid3"/>
    <dgm:cxn modelId="{4849B085-6354-854D-BE28-0C48D1188215}" type="presOf" srcId="{EFF0DCFC-D175-534B-9438-08B3BD433C71}" destId="{97FFAFB8-64EF-174C-A871-E78568471214}" srcOrd="0" destOrd="0" presId="urn:microsoft.com/office/officeart/2005/8/layout/pyramid3"/>
    <dgm:cxn modelId="{F879EA8D-06A8-624C-9376-25AE3C37B332}" srcId="{CC1E4B88-963B-9C4D-AD71-98E4CA4279B9}" destId="{EFF0DCFC-D175-534B-9438-08B3BD433C71}" srcOrd="5" destOrd="0" parTransId="{F4CF443B-10B9-6642-B5A1-10887523C770}" sibTransId="{E03289E4-5DA9-3B42-A51D-6F0ABD0988F7}"/>
    <dgm:cxn modelId="{AB691F99-4077-DA49-A4D4-2337424C562E}" srcId="{CC1E4B88-963B-9C4D-AD71-98E4CA4279B9}" destId="{A140027F-C328-F34E-A581-3CB390982539}" srcOrd="4" destOrd="0" parTransId="{EA02B404-34E2-D640-A5FF-BB8316D1EEA8}" sibTransId="{9BD59F38-9865-8541-946E-96724DC7C5B3}"/>
    <dgm:cxn modelId="{49AB70AB-DC13-734D-98CB-C71A09E46A14}" srcId="{CC1E4B88-963B-9C4D-AD71-98E4CA4279B9}" destId="{0E1ABD87-8261-8049-B228-F720AC848E5A}" srcOrd="3" destOrd="0" parTransId="{9AD58DE8-A4C7-654C-871D-D9DBA248BDC6}" sibTransId="{500AC31E-3271-F944-AD27-DB21BB86E791}"/>
    <dgm:cxn modelId="{E00D60AD-E9BE-F541-A83F-2C4AC6BCE287}" type="presOf" srcId="{0E1ABD87-8261-8049-B228-F720AC848E5A}" destId="{687F8806-18B2-BF4E-8552-BB455CBB1707}" srcOrd="1" destOrd="0" presId="urn:microsoft.com/office/officeart/2005/8/layout/pyramid3"/>
    <dgm:cxn modelId="{955D87B9-C510-2447-AABF-6C2E73ED004B}" type="presOf" srcId="{D0B4CD91-93CE-C742-BB6B-C17036F2C2A0}" destId="{EDEDA9D3-9A53-5540-BE17-080797FC198C}" srcOrd="1" destOrd="0" presId="urn:microsoft.com/office/officeart/2005/8/layout/pyramid3"/>
    <dgm:cxn modelId="{4056C5E2-29CF-3243-8F68-A5C9F4ECE754}" type="presOf" srcId="{0E1ABD87-8261-8049-B228-F720AC848E5A}" destId="{FC94DE28-B453-BA49-B9C3-15E1A6699CA0}" srcOrd="0" destOrd="0" presId="urn:microsoft.com/office/officeart/2005/8/layout/pyramid3"/>
    <dgm:cxn modelId="{421262EA-F951-144B-889A-232C31ADAE82}" srcId="{CC1E4B88-963B-9C4D-AD71-98E4CA4279B9}" destId="{D0B4CD91-93CE-C742-BB6B-C17036F2C2A0}" srcOrd="1" destOrd="0" parTransId="{500998B1-F057-AA41-B0C3-483633E36D0E}" sibTransId="{810B5E7C-E20E-0447-9440-775C7A413654}"/>
    <dgm:cxn modelId="{BB18AFF1-1D99-3B45-920F-F39708F96DE7}" type="presOf" srcId="{1E7AD1BF-5DC7-AC4A-8569-B11510763D7A}" destId="{F8461049-92BC-D741-9C43-4C81BB096160}" srcOrd="0" destOrd="0" presId="urn:microsoft.com/office/officeart/2005/8/layout/pyramid3"/>
    <dgm:cxn modelId="{B340D1E8-57BB-874E-82B6-13BA12676E52}" type="presParOf" srcId="{0A910402-02B0-9847-92F9-3E55DDF58F3D}" destId="{032085A3-C521-2E4E-8907-08EC74A00709}" srcOrd="0" destOrd="0" presId="urn:microsoft.com/office/officeart/2005/8/layout/pyramid3"/>
    <dgm:cxn modelId="{50521225-1922-A348-9D9B-3535450A8E2C}" type="presParOf" srcId="{032085A3-C521-2E4E-8907-08EC74A00709}" destId="{75A36C5F-4D76-DD4D-9430-CBE92DA65505}" srcOrd="0" destOrd="0" presId="urn:microsoft.com/office/officeart/2005/8/layout/pyramid3"/>
    <dgm:cxn modelId="{67E33EB6-165E-E44C-A7FC-00E9CD2B670E}" type="presParOf" srcId="{032085A3-C521-2E4E-8907-08EC74A00709}" destId="{996590B8-337E-1649-BCA2-5E2430DAD298}" srcOrd="1" destOrd="0" presId="urn:microsoft.com/office/officeart/2005/8/layout/pyramid3"/>
    <dgm:cxn modelId="{3130C93C-3C0E-AB45-91AB-5E2F40C556AF}" type="presParOf" srcId="{0A910402-02B0-9847-92F9-3E55DDF58F3D}" destId="{BBF9A0C2-556A-8243-9AA2-7F316CF58C7E}" srcOrd="1" destOrd="0" presId="urn:microsoft.com/office/officeart/2005/8/layout/pyramid3"/>
    <dgm:cxn modelId="{36EBCAC0-4336-1541-B73B-ED9EB1B3FBB5}" type="presParOf" srcId="{BBF9A0C2-556A-8243-9AA2-7F316CF58C7E}" destId="{46EF1AE0-DFBF-8F4D-B295-7E8A0C2B041D}" srcOrd="0" destOrd="0" presId="urn:microsoft.com/office/officeart/2005/8/layout/pyramid3"/>
    <dgm:cxn modelId="{DCB12EDD-E246-204B-9B43-CF4CBB40BC39}" type="presParOf" srcId="{BBF9A0C2-556A-8243-9AA2-7F316CF58C7E}" destId="{EDEDA9D3-9A53-5540-BE17-080797FC198C}" srcOrd="1" destOrd="0" presId="urn:microsoft.com/office/officeart/2005/8/layout/pyramid3"/>
    <dgm:cxn modelId="{FEFBFB82-F779-AF49-A57F-BFB85A600F20}" type="presParOf" srcId="{0A910402-02B0-9847-92F9-3E55DDF58F3D}" destId="{FC02346C-876F-0F4E-94D7-6DC2B0F76A34}" srcOrd="2" destOrd="0" presId="urn:microsoft.com/office/officeart/2005/8/layout/pyramid3"/>
    <dgm:cxn modelId="{CFB4ADF5-CFC5-A840-BA24-93767F7F5E23}" type="presParOf" srcId="{FC02346C-876F-0F4E-94D7-6DC2B0F76A34}" destId="{F8461049-92BC-D741-9C43-4C81BB096160}" srcOrd="0" destOrd="0" presId="urn:microsoft.com/office/officeart/2005/8/layout/pyramid3"/>
    <dgm:cxn modelId="{3250D68D-E98D-0349-8BD5-F64E29B4B5CE}" type="presParOf" srcId="{FC02346C-876F-0F4E-94D7-6DC2B0F76A34}" destId="{FD46A612-26C9-EB42-AFE2-C8BEB7059FA5}" srcOrd="1" destOrd="0" presId="urn:microsoft.com/office/officeart/2005/8/layout/pyramid3"/>
    <dgm:cxn modelId="{11C99C10-16AA-B448-9C90-D17737B4A079}" type="presParOf" srcId="{0A910402-02B0-9847-92F9-3E55DDF58F3D}" destId="{988F2931-42B3-894C-8535-F223EB283F49}" srcOrd="3" destOrd="0" presId="urn:microsoft.com/office/officeart/2005/8/layout/pyramid3"/>
    <dgm:cxn modelId="{32A3038E-0B75-3548-84AF-811DF44D8272}" type="presParOf" srcId="{988F2931-42B3-894C-8535-F223EB283F49}" destId="{FC94DE28-B453-BA49-B9C3-15E1A6699CA0}" srcOrd="0" destOrd="0" presId="urn:microsoft.com/office/officeart/2005/8/layout/pyramid3"/>
    <dgm:cxn modelId="{89B25010-79AD-D245-BD18-2CF81B6EAE88}" type="presParOf" srcId="{988F2931-42B3-894C-8535-F223EB283F49}" destId="{687F8806-18B2-BF4E-8552-BB455CBB1707}" srcOrd="1" destOrd="0" presId="urn:microsoft.com/office/officeart/2005/8/layout/pyramid3"/>
    <dgm:cxn modelId="{C722A0B5-4BCD-3442-8B19-3C922792CF51}" type="presParOf" srcId="{0A910402-02B0-9847-92F9-3E55DDF58F3D}" destId="{B332ADA2-74C4-5249-A7A3-A53F4631797E}" srcOrd="4" destOrd="0" presId="urn:microsoft.com/office/officeart/2005/8/layout/pyramid3"/>
    <dgm:cxn modelId="{85769092-A77C-7148-A4C4-CD7C360A3925}" type="presParOf" srcId="{B332ADA2-74C4-5249-A7A3-A53F4631797E}" destId="{615478B8-465A-314E-AEA0-079C1DAB0DB0}" srcOrd="0" destOrd="0" presId="urn:microsoft.com/office/officeart/2005/8/layout/pyramid3"/>
    <dgm:cxn modelId="{886D3B08-94F6-0746-BFDB-ED002000ECEA}" type="presParOf" srcId="{B332ADA2-74C4-5249-A7A3-A53F4631797E}" destId="{DC915DC3-8363-924B-B1DF-F769BF0162B2}" srcOrd="1" destOrd="0" presId="urn:microsoft.com/office/officeart/2005/8/layout/pyramid3"/>
    <dgm:cxn modelId="{6FEBA9CD-8BF1-6449-B382-5BD2E6C55946}" type="presParOf" srcId="{0A910402-02B0-9847-92F9-3E55DDF58F3D}" destId="{9A292D74-DDD3-4840-9935-9930FA1A4820}" srcOrd="5" destOrd="0" presId="urn:microsoft.com/office/officeart/2005/8/layout/pyramid3"/>
    <dgm:cxn modelId="{0E4DE3EF-3331-484E-94DE-9587315F47D7}" type="presParOf" srcId="{9A292D74-DDD3-4840-9935-9930FA1A4820}" destId="{97FFAFB8-64EF-174C-A871-E78568471214}" srcOrd="0" destOrd="0" presId="urn:microsoft.com/office/officeart/2005/8/layout/pyramid3"/>
    <dgm:cxn modelId="{A4EDE25D-5E7F-7949-A415-E61EA11EF4B5}" type="presParOf" srcId="{9A292D74-DDD3-4840-9935-9930FA1A4820}" destId="{3ACCE03A-1120-224E-8928-F88C9F8EDBF0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8EAE36-F8D4-A249-B33D-D190A0799D24}">
      <dsp:nvSpPr>
        <dsp:cNvPr id="0" name=""/>
        <dsp:cNvSpPr/>
      </dsp:nvSpPr>
      <dsp:spPr>
        <a:xfrm>
          <a:off x="4183" y="442384"/>
          <a:ext cx="1898796" cy="113067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solidFill>
                <a:schemeClr val="tx2">
                  <a:lumMod val="50000"/>
                </a:schemeClr>
              </a:solidFill>
            </a:rPr>
            <a:t>台大昆蟲</a:t>
          </a:r>
        </a:p>
      </dsp:txBody>
      <dsp:txXfrm>
        <a:off x="4183" y="442384"/>
        <a:ext cx="1898796" cy="753783"/>
      </dsp:txXfrm>
    </dsp:sp>
    <dsp:sp modelId="{BB73BA09-F854-A849-A2B6-FAF1E150B48D}">
      <dsp:nvSpPr>
        <dsp:cNvPr id="0" name=""/>
        <dsp:cNvSpPr/>
      </dsp:nvSpPr>
      <dsp:spPr>
        <a:xfrm>
          <a:off x="393093" y="1196168"/>
          <a:ext cx="1898796" cy="3132000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/>
            <a:t>生態學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/>
            <a:t>昆蟲學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/>
            <a:t>植物病毒</a:t>
          </a:r>
        </a:p>
      </dsp:txBody>
      <dsp:txXfrm>
        <a:off x="448707" y="1251782"/>
        <a:ext cx="1787568" cy="3020772"/>
      </dsp:txXfrm>
    </dsp:sp>
    <dsp:sp modelId="{B882F6A4-59FC-3646-8BB0-835164907D37}">
      <dsp:nvSpPr>
        <dsp:cNvPr id="0" name=""/>
        <dsp:cNvSpPr/>
      </dsp:nvSpPr>
      <dsp:spPr>
        <a:xfrm>
          <a:off x="2190830" y="582903"/>
          <a:ext cx="610243" cy="472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600" kern="1200"/>
        </a:p>
      </dsp:txBody>
      <dsp:txXfrm>
        <a:off x="2190830" y="677452"/>
        <a:ext cx="468420" cy="283647"/>
      </dsp:txXfrm>
    </dsp:sp>
    <dsp:sp modelId="{0C477D50-0A30-2C43-A1D6-CE2F803EE871}">
      <dsp:nvSpPr>
        <dsp:cNvPr id="0" name=""/>
        <dsp:cNvSpPr/>
      </dsp:nvSpPr>
      <dsp:spPr>
        <a:xfrm>
          <a:off x="3054382" y="442384"/>
          <a:ext cx="1898796" cy="113067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solidFill>
                <a:schemeClr val="tx2">
                  <a:lumMod val="50000"/>
                </a:schemeClr>
              </a:solidFill>
            </a:rPr>
            <a:t>中興昆蟲</a:t>
          </a:r>
        </a:p>
      </dsp:txBody>
      <dsp:txXfrm>
        <a:off x="3054382" y="442384"/>
        <a:ext cx="1898796" cy="753783"/>
      </dsp:txXfrm>
    </dsp:sp>
    <dsp:sp modelId="{4450C9B3-11C8-934B-AEC5-28D997856D1A}">
      <dsp:nvSpPr>
        <dsp:cNvPr id="0" name=""/>
        <dsp:cNvSpPr/>
      </dsp:nvSpPr>
      <dsp:spPr>
        <a:xfrm>
          <a:off x="3443292" y="1196168"/>
          <a:ext cx="1898796" cy="3132000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/>
            <a:t>生態學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/>
            <a:t>環境科學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/>
            <a:t>生物資訊</a:t>
          </a:r>
        </a:p>
      </dsp:txBody>
      <dsp:txXfrm>
        <a:off x="3498906" y="1251782"/>
        <a:ext cx="1787568" cy="3020772"/>
      </dsp:txXfrm>
    </dsp:sp>
    <dsp:sp modelId="{2D264FD2-C00A-3F4E-B535-50F1D5AA0F31}">
      <dsp:nvSpPr>
        <dsp:cNvPr id="0" name=""/>
        <dsp:cNvSpPr/>
      </dsp:nvSpPr>
      <dsp:spPr>
        <a:xfrm>
          <a:off x="5241029" y="582903"/>
          <a:ext cx="610243" cy="472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600" kern="1200"/>
        </a:p>
      </dsp:txBody>
      <dsp:txXfrm>
        <a:off x="5241029" y="677452"/>
        <a:ext cx="468420" cy="283647"/>
      </dsp:txXfrm>
    </dsp:sp>
    <dsp:sp modelId="{95E8B515-247A-2F41-9A13-1741447097FA}">
      <dsp:nvSpPr>
        <dsp:cNvPr id="0" name=""/>
        <dsp:cNvSpPr/>
      </dsp:nvSpPr>
      <dsp:spPr>
        <a:xfrm>
          <a:off x="6104581" y="442384"/>
          <a:ext cx="1898796" cy="113067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400" b="1" kern="1200" dirty="0">
              <a:solidFill>
                <a:schemeClr val="tx2">
                  <a:lumMod val="50000"/>
                </a:schemeClr>
              </a:solidFill>
            </a:rPr>
            <a:t>中研院細生所</a:t>
          </a:r>
          <a:endParaRPr lang="en-US" altLang="zh-TW" sz="1400" b="1" kern="1200" dirty="0">
            <a:solidFill>
              <a:schemeClr val="tx2">
                <a:lumMod val="50000"/>
              </a:schemeClr>
            </a:solidFill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400" b="1" kern="1200" dirty="0">
              <a:solidFill>
                <a:schemeClr val="tx2">
                  <a:lumMod val="50000"/>
                </a:schemeClr>
              </a:solidFill>
            </a:rPr>
            <a:t>核心實驗室</a:t>
          </a:r>
        </a:p>
      </dsp:txBody>
      <dsp:txXfrm>
        <a:off x="6104581" y="442384"/>
        <a:ext cx="1898796" cy="753783"/>
      </dsp:txXfrm>
    </dsp:sp>
    <dsp:sp modelId="{298F167E-A13B-D74A-A764-2C9823B01206}">
      <dsp:nvSpPr>
        <dsp:cNvPr id="0" name=""/>
        <dsp:cNvSpPr/>
      </dsp:nvSpPr>
      <dsp:spPr>
        <a:xfrm>
          <a:off x="6493492" y="1196168"/>
          <a:ext cx="1898796" cy="3132000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/>
            <a:t>生物資訊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/>
            <a:t>演化生物學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/>
            <a:t>發育生物學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/>
            <a:t>基因體學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/>
            <a:t>轉錄體學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/>
            <a:t>單細胞</a:t>
          </a:r>
        </a:p>
      </dsp:txBody>
      <dsp:txXfrm>
        <a:off x="6549106" y="1251782"/>
        <a:ext cx="1787568" cy="3020772"/>
      </dsp:txXfrm>
    </dsp:sp>
    <dsp:sp modelId="{9B765747-ABF3-0F43-8AE7-B8C101754383}">
      <dsp:nvSpPr>
        <dsp:cNvPr id="0" name=""/>
        <dsp:cNvSpPr/>
      </dsp:nvSpPr>
      <dsp:spPr>
        <a:xfrm>
          <a:off x="8291229" y="582903"/>
          <a:ext cx="610243" cy="472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600" kern="1200"/>
        </a:p>
      </dsp:txBody>
      <dsp:txXfrm>
        <a:off x="8291229" y="677452"/>
        <a:ext cx="468420" cy="283647"/>
      </dsp:txXfrm>
    </dsp:sp>
    <dsp:sp modelId="{BF93F51F-CDA7-2349-890B-F4FF88515A60}">
      <dsp:nvSpPr>
        <dsp:cNvPr id="0" name=""/>
        <dsp:cNvSpPr/>
      </dsp:nvSpPr>
      <dsp:spPr>
        <a:xfrm>
          <a:off x="9154781" y="442384"/>
          <a:ext cx="1898796" cy="113067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solidFill>
                <a:schemeClr val="tx2">
                  <a:lumMod val="50000"/>
                </a:schemeClr>
              </a:solidFill>
            </a:rPr>
            <a:t>台基盟</a:t>
          </a:r>
        </a:p>
      </dsp:txBody>
      <dsp:txXfrm>
        <a:off x="9154781" y="442384"/>
        <a:ext cx="1898796" cy="753783"/>
      </dsp:txXfrm>
    </dsp:sp>
    <dsp:sp modelId="{CD8F9D54-5E27-7944-9DD0-F34BDEFAD54F}">
      <dsp:nvSpPr>
        <dsp:cNvPr id="0" name=""/>
        <dsp:cNvSpPr/>
      </dsp:nvSpPr>
      <dsp:spPr>
        <a:xfrm>
          <a:off x="9450403" y="1196168"/>
          <a:ext cx="2085372" cy="3132000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/>
            <a:t>系統開發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TW" sz="2000" kern="1200" dirty="0"/>
            <a:t>Pipeline</a:t>
          </a:r>
          <a:r>
            <a:rPr lang="zh-TW" altLang="en-US" sz="2000" kern="1200" dirty="0"/>
            <a:t> 開發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/>
            <a:t>空間轉錄體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/>
            <a:t>單細胞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/>
            <a:t>轉錄體學</a:t>
          </a:r>
        </a:p>
      </dsp:txBody>
      <dsp:txXfrm>
        <a:off x="9511481" y="1257246"/>
        <a:ext cx="1963216" cy="3009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B2786F-CA57-F94A-A9D2-FE820BBE2D3D}">
      <dsp:nvSpPr>
        <dsp:cNvPr id="0" name=""/>
        <dsp:cNvSpPr/>
      </dsp:nvSpPr>
      <dsp:spPr>
        <a:xfrm rot="5400000">
          <a:off x="188160" y="601293"/>
          <a:ext cx="606629" cy="69062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A19172-7088-154C-A60D-071BC6FBF2D8}">
      <dsp:nvSpPr>
        <dsp:cNvPr id="0" name=""/>
        <dsp:cNvSpPr/>
      </dsp:nvSpPr>
      <dsp:spPr>
        <a:xfrm>
          <a:off x="27440" y="-71167"/>
          <a:ext cx="1021207" cy="714812"/>
        </a:xfrm>
        <a:prstGeom prst="roundRect">
          <a:avLst>
            <a:gd name="adj" fmla="val 16670"/>
          </a:avLst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solidFill>
                <a:schemeClr val="bg1"/>
              </a:solidFill>
            </a:rPr>
            <a:t>定序</a:t>
          </a:r>
        </a:p>
      </dsp:txBody>
      <dsp:txXfrm>
        <a:off x="62341" y="-36266"/>
        <a:ext cx="951405" cy="645010"/>
      </dsp:txXfrm>
    </dsp:sp>
    <dsp:sp modelId="{E4109EC8-CE82-6640-B5E9-961709EA279D}">
      <dsp:nvSpPr>
        <dsp:cNvPr id="0" name=""/>
        <dsp:cNvSpPr/>
      </dsp:nvSpPr>
      <dsp:spPr>
        <a:xfrm>
          <a:off x="1048648" y="-2993"/>
          <a:ext cx="742728" cy="5777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FE4172-BEB2-D644-8360-252DE7D14EE0}">
      <dsp:nvSpPr>
        <dsp:cNvPr id="0" name=""/>
        <dsp:cNvSpPr/>
      </dsp:nvSpPr>
      <dsp:spPr>
        <a:xfrm rot="5400000">
          <a:off x="1034850" y="1404263"/>
          <a:ext cx="606629" cy="69062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0"/>
            <a:satOff val="137"/>
            <a:lumOff val="-4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E63B26-4B78-804B-AF00-473522CCFC7F}">
      <dsp:nvSpPr>
        <dsp:cNvPr id="0" name=""/>
        <dsp:cNvSpPr/>
      </dsp:nvSpPr>
      <dsp:spPr>
        <a:xfrm>
          <a:off x="874130" y="731802"/>
          <a:ext cx="1021207" cy="714812"/>
        </a:xfrm>
        <a:prstGeom prst="roundRect">
          <a:avLst>
            <a:gd name="adj" fmla="val 16670"/>
          </a:avLst>
        </a:prstGeom>
        <a:solidFill>
          <a:schemeClr val="accent4">
            <a:shade val="50000"/>
            <a:hueOff val="0"/>
            <a:satOff val="2419"/>
            <a:lumOff val="1298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400" b="1" kern="1200" dirty="0">
              <a:solidFill>
                <a:schemeClr val="bg1"/>
              </a:solidFill>
            </a:rPr>
            <a:t>二級分析</a:t>
          </a:r>
        </a:p>
      </dsp:txBody>
      <dsp:txXfrm>
        <a:off x="909031" y="766703"/>
        <a:ext cx="951405" cy="645010"/>
      </dsp:txXfrm>
    </dsp:sp>
    <dsp:sp modelId="{ABAFC058-A92E-3443-AA12-3EF992FB1BBC}">
      <dsp:nvSpPr>
        <dsp:cNvPr id="0" name=""/>
        <dsp:cNvSpPr/>
      </dsp:nvSpPr>
      <dsp:spPr>
        <a:xfrm>
          <a:off x="1895337" y="799976"/>
          <a:ext cx="742728" cy="5777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9B213A-5213-9146-8BF4-84B55EF1F70C}">
      <dsp:nvSpPr>
        <dsp:cNvPr id="0" name=""/>
        <dsp:cNvSpPr/>
      </dsp:nvSpPr>
      <dsp:spPr>
        <a:xfrm rot="5400000">
          <a:off x="1881539" y="2207233"/>
          <a:ext cx="606629" cy="69062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0"/>
            <a:satOff val="275"/>
            <a:lumOff val="-93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97DCA4-ED3E-FF46-97AE-CDF8F5894348}">
      <dsp:nvSpPr>
        <dsp:cNvPr id="0" name=""/>
        <dsp:cNvSpPr/>
      </dsp:nvSpPr>
      <dsp:spPr>
        <a:xfrm>
          <a:off x="1720819" y="1534772"/>
          <a:ext cx="1021207" cy="714812"/>
        </a:xfrm>
        <a:prstGeom prst="roundRect">
          <a:avLst>
            <a:gd name="adj" fmla="val 16670"/>
          </a:avLst>
        </a:prstGeom>
        <a:solidFill>
          <a:schemeClr val="accent4">
            <a:shade val="50000"/>
            <a:hueOff val="0"/>
            <a:satOff val="4837"/>
            <a:lumOff val="2597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400" b="1" kern="1200" dirty="0"/>
            <a:t>三級分析</a:t>
          </a:r>
        </a:p>
      </dsp:txBody>
      <dsp:txXfrm>
        <a:off x="1755720" y="1569673"/>
        <a:ext cx="951405" cy="645010"/>
      </dsp:txXfrm>
    </dsp:sp>
    <dsp:sp modelId="{47C25905-7652-A74C-A1F0-BD2EBDAAD483}">
      <dsp:nvSpPr>
        <dsp:cNvPr id="0" name=""/>
        <dsp:cNvSpPr/>
      </dsp:nvSpPr>
      <dsp:spPr>
        <a:xfrm>
          <a:off x="2742026" y="1602945"/>
          <a:ext cx="742728" cy="5777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F1A0E5-C869-4449-B542-7A3E911BA7DB}">
      <dsp:nvSpPr>
        <dsp:cNvPr id="0" name=""/>
        <dsp:cNvSpPr/>
      </dsp:nvSpPr>
      <dsp:spPr>
        <a:xfrm rot="5400000">
          <a:off x="2728229" y="3010203"/>
          <a:ext cx="606629" cy="69062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0"/>
            <a:satOff val="412"/>
            <a:lumOff val="-139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4F71CD-364C-1D41-933C-2EB168D26B30}">
      <dsp:nvSpPr>
        <dsp:cNvPr id="0" name=""/>
        <dsp:cNvSpPr/>
      </dsp:nvSpPr>
      <dsp:spPr>
        <a:xfrm>
          <a:off x="2567509" y="2337741"/>
          <a:ext cx="1021207" cy="714812"/>
        </a:xfrm>
        <a:prstGeom prst="roundRect">
          <a:avLst>
            <a:gd name="adj" fmla="val 16670"/>
          </a:avLst>
        </a:prstGeom>
        <a:solidFill>
          <a:schemeClr val="accent4">
            <a:shade val="50000"/>
            <a:hueOff val="0"/>
            <a:satOff val="7256"/>
            <a:lumOff val="3895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300" b="1" kern="1200" dirty="0"/>
            <a:t>客製化分析</a:t>
          </a:r>
        </a:p>
      </dsp:txBody>
      <dsp:txXfrm>
        <a:off x="2602410" y="2372642"/>
        <a:ext cx="951405" cy="645010"/>
      </dsp:txXfrm>
    </dsp:sp>
    <dsp:sp modelId="{77E4B123-1F11-9047-ADBE-973F618ACBD6}">
      <dsp:nvSpPr>
        <dsp:cNvPr id="0" name=""/>
        <dsp:cNvSpPr/>
      </dsp:nvSpPr>
      <dsp:spPr>
        <a:xfrm>
          <a:off x="3588716" y="2405915"/>
          <a:ext cx="742728" cy="5777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514792-C68B-EB4B-AF1F-2B28EC668230}">
      <dsp:nvSpPr>
        <dsp:cNvPr id="0" name=""/>
        <dsp:cNvSpPr/>
      </dsp:nvSpPr>
      <dsp:spPr>
        <a:xfrm rot="5400000">
          <a:off x="3574918" y="3813172"/>
          <a:ext cx="606629" cy="69062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0"/>
            <a:satOff val="549"/>
            <a:lumOff val="-186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D20042-2EC6-C249-A99A-52C70928BC4E}">
      <dsp:nvSpPr>
        <dsp:cNvPr id="0" name=""/>
        <dsp:cNvSpPr/>
      </dsp:nvSpPr>
      <dsp:spPr>
        <a:xfrm>
          <a:off x="3414198" y="3140711"/>
          <a:ext cx="1021207" cy="714812"/>
        </a:xfrm>
        <a:prstGeom prst="roundRect">
          <a:avLst>
            <a:gd name="adj" fmla="val 16670"/>
          </a:avLst>
        </a:prstGeom>
        <a:solidFill>
          <a:schemeClr val="accent4">
            <a:shade val="50000"/>
            <a:hueOff val="0"/>
            <a:satOff val="4837"/>
            <a:lumOff val="2597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400" b="1" kern="1200" dirty="0"/>
            <a:t>資料整理</a:t>
          </a:r>
        </a:p>
      </dsp:txBody>
      <dsp:txXfrm>
        <a:off x="3449099" y="3175612"/>
        <a:ext cx="951405" cy="645010"/>
      </dsp:txXfrm>
    </dsp:sp>
    <dsp:sp modelId="{45F869AA-9C59-C44B-86B5-47623C166EA8}">
      <dsp:nvSpPr>
        <dsp:cNvPr id="0" name=""/>
        <dsp:cNvSpPr/>
      </dsp:nvSpPr>
      <dsp:spPr>
        <a:xfrm>
          <a:off x="4435405" y="3208885"/>
          <a:ext cx="742728" cy="5777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31FB59-46E5-B04F-889F-B3B1F5AA9ED9}">
      <dsp:nvSpPr>
        <dsp:cNvPr id="0" name=""/>
        <dsp:cNvSpPr/>
      </dsp:nvSpPr>
      <dsp:spPr>
        <a:xfrm>
          <a:off x="4260887" y="3943681"/>
          <a:ext cx="1021207" cy="714812"/>
        </a:xfrm>
        <a:prstGeom prst="roundRect">
          <a:avLst>
            <a:gd name="adj" fmla="val 16670"/>
          </a:avLst>
        </a:prstGeom>
        <a:solidFill>
          <a:schemeClr val="accent4">
            <a:shade val="50000"/>
            <a:hueOff val="0"/>
            <a:satOff val="2419"/>
            <a:lumOff val="1298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400" b="1" kern="1200" dirty="0">
              <a:solidFill>
                <a:schemeClr val="bg1"/>
              </a:solidFill>
            </a:rPr>
            <a:t>生物意義</a:t>
          </a:r>
        </a:p>
      </dsp:txBody>
      <dsp:txXfrm>
        <a:off x="4295788" y="3978582"/>
        <a:ext cx="951405" cy="6450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A36C5F-4D76-DD4D-9430-CBE92DA65505}">
      <dsp:nvSpPr>
        <dsp:cNvPr id="0" name=""/>
        <dsp:cNvSpPr/>
      </dsp:nvSpPr>
      <dsp:spPr>
        <a:xfrm rot="10800000">
          <a:off x="0" y="0"/>
          <a:ext cx="7505956" cy="907633"/>
        </a:xfrm>
        <a:prstGeom prst="trapezoid">
          <a:avLst>
            <a:gd name="adj" fmla="val 68915"/>
          </a:avLst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kern="1200">
              <a:solidFill>
                <a:schemeClr val="bg1"/>
              </a:solidFill>
            </a:rPr>
            <a:t>DEBUG</a:t>
          </a:r>
          <a:endParaRPr lang="zh-TW" altLang="en-US" sz="2000" kern="1200" dirty="0">
            <a:solidFill>
              <a:schemeClr val="bg1"/>
            </a:solidFill>
          </a:endParaRPr>
        </a:p>
      </dsp:txBody>
      <dsp:txXfrm rot="-10800000">
        <a:off x="1313542" y="0"/>
        <a:ext cx="4878871" cy="907633"/>
      </dsp:txXfrm>
    </dsp:sp>
    <dsp:sp modelId="{46EF1AE0-DFBF-8F4D-B295-7E8A0C2B041D}">
      <dsp:nvSpPr>
        <dsp:cNvPr id="0" name=""/>
        <dsp:cNvSpPr/>
      </dsp:nvSpPr>
      <dsp:spPr>
        <a:xfrm rot="10800000">
          <a:off x="625496" y="907633"/>
          <a:ext cx="6254963" cy="907633"/>
        </a:xfrm>
        <a:prstGeom prst="trapezoid">
          <a:avLst>
            <a:gd name="adj" fmla="val 68915"/>
          </a:avLst>
        </a:prstGeom>
        <a:solidFill>
          <a:schemeClr val="accent5">
            <a:shade val="50000"/>
            <a:hueOff val="-67981"/>
            <a:satOff val="12063"/>
            <a:lumOff val="1367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kern="1200" dirty="0">
              <a:solidFill>
                <a:schemeClr val="bg1"/>
              </a:solidFill>
            </a:rPr>
            <a:t>與客戶開會、客服、溝通</a:t>
          </a:r>
          <a:endParaRPr lang="en-US" altLang="zh-TW" sz="2000" kern="1200" dirty="0">
            <a:solidFill>
              <a:schemeClr val="bg1"/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solidFill>
                <a:schemeClr val="bg1"/>
              </a:solidFill>
            </a:rPr>
            <a:t>生物詮釋</a:t>
          </a:r>
        </a:p>
      </dsp:txBody>
      <dsp:txXfrm rot="-10800000">
        <a:off x="1720114" y="907633"/>
        <a:ext cx="4065726" cy="907633"/>
      </dsp:txXfrm>
    </dsp:sp>
    <dsp:sp modelId="{F8461049-92BC-D741-9C43-4C81BB096160}">
      <dsp:nvSpPr>
        <dsp:cNvPr id="0" name=""/>
        <dsp:cNvSpPr/>
      </dsp:nvSpPr>
      <dsp:spPr>
        <a:xfrm rot="10800000">
          <a:off x="1250992" y="1815267"/>
          <a:ext cx="5003970" cy="907633"/>
        </a:xfrm>
        <a:prstGeom prst="trapezoid">
          <a:avLst>
            <a:gd name="adj" fmla="val 68915"/>
          </a:avLst>
        </a:prstGeom>
        <a:solidFill>
          <a:schemeClr val="accent5">
            <a:shade val="50000"/>
            <a:hueOff val="-135963"/>
            <a:satOff val="24127"/>
            <a:lumOff val="2735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kern="1200" dirty="0"/>
            <a:t>行政文書</a:t>
          </a:r>
          <a:endParaRPr lang="en-US" altLang="zh-TW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標準分析</a:t>
          </a:r>
        </a:p>
      </dsp:txBody>
      <dsp:txXfrm rot="-10800000">
        <a:off x="2126687" y="1815267"/>
        <a:ext cx="3252580" cy="907633"/>
      </dsp:txXfrm>
    </dsp:sp>
    <dsp:sp modelId="{FC94DE28-B453-BA49-B9C3-15E1A6699CA0}">
      <dsp:nvSpPr>
        <dsp:cNvPr id="0" name=""/>
        <dsp:cNvSpPr/>
      </dsp:nvSpPr>
      <dsp:spPr>
        <a:xfrm rot="10800000">
          <a:off x="1876489" y="2722901"/>
          <a:ext cx="3752978" cy="907633"/>
        </a:xfrm>
        <a:prstGeom prst="trapezoid">
          <a:avLst>
            <a:gd name="adj" fmla="val 68915"/>
          </a:avLst>
        </a:prstGeom>
        <a:solidFill>
          <a:schemeClr val="accent5">
            <a:shade val="50000"/>
            <a:hueOff val="-203944"/>
            <a:satOff val="36190"/>
            <a:lumOff val="4103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kern="1200" dirty="0"/>
            <a:t>專案導向</a:t>
          </a:r>
          <a:endParaRPr lang="en-US" altLang="zh-TW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客製化分析</a:t>
          </a:r>
        </a:p>
      </dsp:txBody>
      <dsp:txXfrm rot="-10800000">
        <a:off x="2533260" y="2722901"/>
        <a:ext cx="2439435" cy="907633"/>
      </dsp:txXfrm>
    </dsp:sp>
    <dsp:sp modelId="{615478B8-465A-314E-AEA0-079C1DAB0DB0}">
      <dsp:nvSpPr>
        <dsp:cNvPr id="0" name=""/>
        <dsp:cNvSpPr/>
      </dsp:nvSpPr>
      <dsp:spPr>
        <a:xfrm rot="10800000">
          <a:off x="2501985" y="3630535"/>
          <a:ext cx="2501985" cy="907633"/>
        </a:xfrm>
        <a:prstGeom prst="trapezoid">
          <a:avLst>
            <a:gd name="adj" fmla="val 68915"/>
          </a:avLst>
        </a:prstGeom>
        <a:solidFill>
          <a:schemeClr val="accent5">
            <a:shade val="50000"/>
            <a:hueOff val="-135963"/>
            <a:satOff val="24127"/>
            <a:lumOff val="2735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系統開發</a:t>
          </a:r>
        </a:p>
      </dsp:txBody>
      <dsp:txXfrm rot="-10800000">
        <a:off x="2939832" y="3630535"/>
        <a:ext cx="1626290" cy="907633"/>
      </dsp:txXfrm>
    </dsp:sp>
    <dsp:sp modelId="{97FFAFB8-64EF-174C-A871-E78568471214}">
      <dsp:nvSpPr>
        <dsp:cNvPr id="0" name=""/>
        <dsp:cNvSpPr/>
      </dsp:nvSpPr>
      <dsp:spPr>
        <a:xfrm rot="10800000">
          <a:off x="3127481" y="4538169"/>
          <a:ext cx="1250992" cy="907633"/>
        </a:xfrm>
        <a:prstGeom prst="trapezoid">
          <a:avLst>
            <a:gd name="adj" fmla="val 68915"/>
          </a:avLst>
        </a:prstGeom>
        <a:solidFill>
          <a:schemeClr val="accent5">
            <a:shade val="50000"/>
            <a:hueOff val="-67981"/>
            <a:satOff val="12063"/>
            <a:lumOff val="1367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kern="1200" dirty="0"/>
            <a:t>開發</a:t>
          </a:r>
          <a:r>
            <a:rPr lang="zh-TW" altLang="en-US" sz="1800" b="1" kern="1200" dirty="0"/>
            <a:t>新分析</a:t>
          </a:r>
          <a:r>
            <a:rPr lang="en-US" altLang="zh-TW" sz="1800" b="1" kern="1200" dirty="0"/>
            <a:t> Pipeline</a:t>
          </a:r>
          <a:endParaRPr lang="zh-TW" altLang="en-US" sz="1800" b="1" kern="1200" dirty="0"/>
        </a:p>
      </dsp:txBody>
      <dsp:txXfrm rot="-10800000">
        <a:off x="3127481" y="4538169"/>
        <a:ext cx="1250992" cy="9076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F316E-A39E-B94E-9F74-5EA07B9FEB20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5BB4F-F5A2-254B-8BC3-BE350C5C27B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279653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TW" altLang="en-US" dirty="0"/>
              <a:t>身為在學術界與業界都有工作經驗的人，我可以說兩者有差異，但也有相似的地方。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75BB4F-F5A2-254B-8BC3-BE350C5C27B3}" type="slidenum">
              <a:rPr kumimoji="1" lang="zh-TW" altLang="en-US" smtClean="0"/>
              <a:t>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27754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75BB4F-F5A2-254B-8BC3-BE350C5C27B3}" type="slidenum">
              <a:rPr kumimoji="1" lang="zh-TW" altLang="en-US" smtClean="0"/>
              <a:t>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14638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大家聽到生物資訊和藥學，可能會先想到 </a:t>
            </a:r>
            <a:r>
              <a:rPr lang="en" altLang="zh-TW" dirty="0"/>
              <a:t>AI drug discovery</a:t>
            </a:r>
            <a:r>
              <a:rPr lang="zh-TW" altLang="en" dirty="0"/>
              <a:t>、</a:t>
            </a:r>
            <a:r>
              <a:rPr lang="zh-TW" altLang="en-US" dirty="0"/>
              <a:t>標靶藥開發、藥物基因體學或癌症精準醫療。這些確實都是生資可以參與的方向。</a:t>
            </a:r>
            <a:endParaRPr lang="en-US" altLang="zh-TW" dirty="0"/>
          </a:p>
          <a:p>
            <a:r>
              <a:rPr lang="zh-TW" altLang="en-US" dirty="0"/>
              <a:t>但是其實生物資訊涵蓋的範圍很廣，也很深。今天，讓我們基因體學這個領域在做什麼。</a:t>
            </a:r>
            <a:endParaRPr lang="en-US" altLang="zh-TW" dirty="0"/>
          </a:p>
          <a:p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75BB4F-F5A2-254B-8BC3-BE350C5C27B3}" type="slidenum">
              <a:rPr kumimoji="1" lang="zh-TW" altLang="en-US" smtClean="0"/>
              <a:t>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362192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（講解完）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但以我們公司的主要業務來說，核心比較接近「臨床基因體學」。也就是從定序資料中找出病人的基因變異，進行變異註解、證據整理與臨床解讀，最後協助產出可以支援診斷或風險評估的報告。</a:t>
            </a:r>
            <a:endParaRPr lang="en-US" altLang="zh-TW" dirty="0"/>
          </a:p>
          <a:p>
            <a:r>
              <a:rPr lang="zh-TW" altLang="en-US" dirty="0"/>
              <a:t>所以我們比較不是在做新藥開發，也不是主要做癌症 </a:t>
            </a:r>
            <a:r>
              <a:rPr lang="en" altLang="zh-TW" dirty="0"/>
              <a:t>somatic mutation profiling </a:t>
            </a:r>
            <a:r>
              <a:rPr lang="zh-TW" altLang="en-US" dirty="0"/>
              <a:t>或藥物基因體用藥建議，而是把基因定序資料轉換成臨床可理解、可追蹤、可報告的資訊。</a:t>
            </a:r>
            <a:br>
              <a:rPr lang="en-US" altLang="zh-TW" dirty="0"/>
            </a:br>
            <a:br>
              <a:rPr lang="en-US" altLang="zh-TW" dirty="0"/>
            </a:br>
            <a:r>
              <a:rPr lang="zh-TW" altLang="en-US" dirty="0"/>
              <a:t>在台灣，多數生技定序公司的商業模式仍然以檢測服務、臨床報告、研究服務或資料分析服務為主。真正投入藥物開發的公司相對少，原因可能包括藥物開發成本高、時間長、法規門檻高、臨床試驗風險大，而且從定序資料到成功開發成藥之間，中間還需要大量濕實驗、動物實驗、臨床試驗與資本投入。</a:t>
            </a:r>
            <a:endParaRPr kumimoji="1" lang="zh-TW" altLang="en-US" dirty="0"/>
          </a:p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75BB4F-F5A2-254B-8BC3-BE350C5C27B3}" type="slidenum">
              <a:rPr kumimoji="1" lang="zh-TW" altLang="en-US" smtClean="0"/>
              <a:t>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83079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E8EC5-402B-1EB0-0851-FA52F1CE4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E36CCC36-AC70-BFC4-CEE2-93647075F3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0E083305-BF89-B529-A7D5-29CD593F28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TW" altLang="en-US" dirty="0"/>
              <a:t>臨床基因體學包含了很多工作或是工具，每個用處都不同，如何詮釋這些結果，生成</a:t>
            </a:r>
            <a:r>
              <a:rPr lang="zh-TW" altLang="en-US" dirty="0"/>
              <a:t>臨床可理解的報告給醫生或病人，是我們台北生資部門在做的事情。</a:t>
            </a:r>
            <a:endParaRPr lang="en-US" altLang="zh-TW" dirty="0"/>
          </a:p>
          <a:p>
            <a:r>
              <a:rPr kumimoji="1" lang="zh-TW" altLang="en-US" dirty="0"/>
              <a:t>「把基因資料變成臨床可讀的資訊」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5D359A8-10FA-A76A-4430-521C97E9C7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75BB4F-F5A2-254B-8BC3-BE350C5C27B3}" type="slidenum">
              <a:rPr kumimoji="1" lang="zh-TW" altLang="en-US" smtClean="0"/>
              <a:t>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59763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TW" altLang="en-US" dirty="0"/>
              <a:t>生物資訊不只領域很多，每個步驟可以使用的工具也很多，眼花撩亂。</a:t>
            </a:r>
            <a:endParaRPr kumimoji="1" lang="en-US" altLang="zh-TW" dirty="0"/>
          </a:p>
          <a:p>
            <a:r>
              <a:rPr kumimoji="1" lang="zh-TW" altLang="en-US" dirty="0"/>
              <a:t>但大家要記得無論是業界、學界、蛋白體學、基因體學</a:t>
            </a:r>
            <a:r>
              <a:rPr kumimoji="1" lang="en-US" altLang="zh-TW" dirty="0"/>
              <a:t>…</a:t>
            </a:r>
            <a:r>
              <a:rPr kumimoji="1" lang="zh-TW" altLang="en-US" dirty="0"/>
              <a:t>重要的永遠都是生物問題。</a:t>
            </a:r>
            <a:endParaRPr kumimoji="1" lang="en-US" altLang="zh-TW" dirty="0"/>
          </a:p>
          <a:p>
            <a:r>
              <a:rPr kumimoji="1" lang="zh-TW" altLang="en-US" dirty="0"/>
              <a:t>所以對我來說，我偏好專案型的學習，先理解一個問題，再來決定要學什麼工具、什麼技能，但最重要的是你必須樂在其中。</a:t>
            </a:r>
            <a:endParaRPr kumimoji="1" lang="en-US" altLang="zh-TW" dirty="0"/>
          </a:p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75BB4F-F5A2-254B-8BC3-BE350C5C27B3}" type="slidenum">
              <a:rPr kumimoji="1" lang="zh-TW" altLang="en-US" smtClean="0"/>
              <a:t>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58182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B3F44-9D6F-B0AB-10A7-C0909B7D3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5F61E01A-6FE1-352B-8E8C-90570A47FE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3567F348-EEC0-8679-5ADB-01B2596D09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TW" altLang="en-US" dirty="0"/>
              <a:t>舉例來說光是藥物開發這件事，要從定序資料到成藥開發，流程很繁瑣，但都可以非常深入。</a:t>
            </a:r>
            <a:endParaRPr kumimoji="1" lang="en-US" altLang="zh-TW" dirty="0"/>
          </a:p>
          <a:p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定序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找出疾病與正常狀態的差異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哪些基因突變、蛋白質可能是疾病關鍵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瞭解機制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找出如果調控他可能改善疾病的分子目標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驗證目標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找出能作用在目標上的分子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優化藥物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動物試驗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臨床試驗</a:t>
            </a:r>
          </a:p>
          <a:p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•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法規核准</a:t>
            </a:r>
          </a:p>
          <a:p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69FFF52-B80A-9AE5-EB2F-467EE073A5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75BB4F-F5A2-254B-8BC3-BE350C5C27B3}" type="slidenum">
              <a:rPr kumimoji="1" lang="zh-TW" altLang="en-US" smtClean="0"/>
              <a:t>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02890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TW" altLang="en-US" dirty="0"/>
              <a:t>回歸現實，在業界，台基盟的生資部都在做什麼？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75BB4F-F5A2-254B-8BC3-BE350C5C27B3}" type="slidenum">
              <a:rPr kumimoji="1" lang="zh-TW" altLang="en-US" smtClean="0"/>
              <a:t>10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002507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TW" altLang="en-US" dirty="0"/>
              <a:t>我又在做什麼？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75BB4F-F5A2-254B-8BC3-BE350C5C27B3}" type="slidenum">
              <a:rPr kumimoji="1" lang="zh-TW" altLang="en-US" smtClean="0"/>
              <a:t>11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000405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75BB4F-F5A2-254B-8BC3-BE350C5C27B3}" type="slidenum">
              <a:rPr kumimoji="1" lang="zh-TW" altLang="en-US" smtClean="0"/>
              <a:t>12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63167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標題投影片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手繪多邊形: 圖案 19">
            <a:extLst>
              <a:ext uri="{FF2B5EF4-FFF2-40B4-BE49-F238E27FC236}">
                <a16:creationId xmlns:a16="http://schemas.microsoft.com/office/drawing/2014/main" id="{3E3561E0-CD5E-D5B7-65D0-8E611902FA20}"/>
              </a:ext>
            </a:extLst>
          </p:cNvPr>
          <p:cNvSpPr/>
          <p:nvPr/>
        </p:nvSpPr>
        <p:spPr>
          <a:xfrm>
            <a:off x="7560000" y="0"/>
            <a:ext cx="4644000" cy="6876000"/>
          </a:xfrm>
          <a:custGeom>
            <a:avLst/>
            <a:gdLst>
              <a:gd name="connsiteX0" fmla="*/ 3438000 w 4644000"/>
              <a:gd name="connsiteY0" fmla="*/ 0 h 6876000"/>
              <a:gd name="connsiteX1" fmla="*/ 4482000 w 4644000"/>
              <a:gd name="connsiteY1" fmla="*/ 0 h 6876000"/>
              <a:gd name="connsiteX2" fmla="*/ 4644000 w 4644000"/>
              <a:gd name="connsiteY2" fmla="*/ 4096 h 6876000"/>
              <a:gd name="connsiteX3" fmla="*/ 4644000 w 4644000"/>
              <a:gd name="connsiteY3" fmla="*/ 6871904 h 6876000"/>
              <a:gd name="connsiteX4" fmla="*/ 4482000 w 4644000"/>
              <a:gd name="connsiteY4" fmla="*/ 6876000 h 6876000"/>
              <a:gd name="connsiteX5" fmla="*/ 3438000 w 4644000"/>
              <a:gd name="connsiteY5" fmla="*/ 6876000 h 6876000"/>
              <a:gd name="connsiteX6" fmla="*/ 0 w 4644000"/>
              <a:gd name="connsiteY6" fmla="*/ 3438000 h 6876000"/>
              <a:gd name="connsiteX7" fmla="*/ 3438000 w 4644000"/>
              <a:gd name="connsiteY7" fmla="*/ 0 h 68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44000" h="6876000">
                <a:moveTo>
                  <a:pt x="3438000" y="0"/>
                </a:moveTo>
                <a:lnTo>
                  <a:pt x="4482000" y="0"/>
                </a:lnTo>
                <a:lnTo>
                  <a:pt x="4644000" y="4096"/>
                </a:lnTo>
                <a:lnTo>
                  <a:pt x="4644000" y="6871904"/>
                </a:lnTo>
                <a:lnTo>
                  <a:pt x="4482000" y="6876000"/>
                </a:lnTo>
                <a:lnTo>
                  <a:pt x="3438000" y="6876000"/>
                </a:lnTo>
                <a:cubicBezTo>
                  <a:pt x="1539245" y="6876000"/>
                  <a:pt x="0" y="5336755"/>
                  <a:pt x="0" y="3438000"/>
                </a:cubicBezTo>
                <a:cubicBezTo>
                  <a:pt x="0" y="1539245"/>
                  <a:pt x="1539245" y="0"/>
                  <a:pt x="3438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62CAF34E-82D1-9795-BF74-711EDFC249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9999" y="5292000"/>
            <a:ext cx="6660000" cy="648000"/>
          </a:xfrm>
        </p:spPr>
        <p:txBody>
          <a:bodyPr anchor="ctr"/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Presenter Name |</a:t>
            </a:r>
            <a:r>
              <a:rPr lang="zh-TW" altLang="en-US"/>
              <a:t> </a:t>
            </a:r>
            <a:r>
              <a:rPr lang="en-US" altLang="zh-TW"/>
              <a:t>Date</a:t>
            </a:r>
            <a:endParaRPr lang="zh-TW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CC7144F-8EFD-3032-C7DD-77F0C6E20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E69601C-64A2-57B0-C07E-35A59176E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8CBE088-E840-4C44-A392-803628C8F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CE5D6C9-F8B0-0DE8-F7CB-376D337D4700}"/>
              </a:ext>
            </a:extLst>
          </p:cNvPr>
          <p:cNvSpPr/>
          <p:nvPr/>
        </p:nvSpPr>
        <p:spPr>
          <a:xfrm>
            <a:off x="540000" y="5184000"/>
            <a:ext cx="1080000" cy="72000"/>
          </a:xfrm>
          <a:prstGeom prst="rect">
            <a:avLst/>
          </a:prstGeom>
          <a:solidFill>
            <a:srgbClr val="007B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圖片版面配置區 17">
            <a:extLst>
              <a:ext uri="{FF2B5EF4-FFF2-40B4-BE49-F238E27FC236}">
                <a16:creationId xmlns:a16="http://schemas.microsoft.com/office/drawing/2014/main" id="{3263A511-B189-C1D2-8947-EE39091AFB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00000" y="442800"/>
            <a:ext cx="4104000" cy="5976000"/>
          </a:xfrm>
          <a:custGeom>
            <a:avLst/>
            <a:gdLst>
              <a:gd name="connsiteX0" fmla="*/ 2988000 w 4104000"/>
              <a:gd name="connsiteY0" fmla="*/ 0 h 5976000"/>
              <a:gd name="connsiteX1" fmla="*/ 3876540 w 4104000"/>
              <a:gd name="connsiteY1" fmla="*/ 134335 h 5976000"/>
              <a:gd name="connsiteX2" fmla="*/ 4104000 w 4104000"/>
              <a:gd name="connsiteY2" fmla="*/ 217586 h 5976000"/>
              <a:gd name="connsiteX3" fmla="*/ 4104000 w 4104000"/>
              <a:gd name="connsiteY3" fmla="*/ 5758414 h 5976000"/>
              <a:gd name="connsiteX4" fmla="*/ 3876540 w 4104000"/>
              <a:gd name="connsiteY4" fmla="*/ 5841666 h 5976000"/>
              <a:gd name="connsiteX5" fmla="*/ 2988000 w 4104000"/>
              <a:gd name="connsiteY5" fmla="*/ 5976000 h 5976000"/>
              <a:gd name="connsiteX6" fmla="*/ 0 w 4104000"/>
              <a:gd name="connsiteY6" fmla="*/ 2988000 h 5976000"/>
              <a:gd name="connsiteX7" fmla="*/ 2988000 w 4104000"/>
              <a:gd name="connsiteY7" fmla="*/ 0 h 59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4000" h="5976000">
                <a:moveTo>
                  <a:pt x="2988000" y="0"/>
                </a:moveTo>
                <a:cubicBezTo>
                  <a:pt x="3297417" y="0"/>
                  <a:pt x="3595850" y="47031"/>
                  <a:pt x="3876540" y="134335"/>
                </a:cubicBezTo>
                <a:lnTo>
                  <a:pt x="4104000" y="217586"/>
                </a:lnTo>
                <a:lnTo>
                  <a:pt x="4104000" y="5758414"/>
                </a:lnTo>
                <a:lnTo>
                  <a:pt x="3876540" y="5841666"/>
                </a:lnTo>
                <a:cubicBezTo>
                  <a:pt x="3595850" y="5928969"/>
                  <a:pt x="3297417" y="5976000"/>
                  <a:pt x="2988000" y="5976000"/>
                </a:cubicBezTo>
                <a:cubicBezTo>
                  <a:pt x="1337773" y="5976000"/>
                  <a:pt x="0" y="4638227"/>
                  <a:pt x="0" y="2988000"/>
                </a:cubicBezTo>
                <a:cubicBezTo>
                  <a:pt x="0" y="1337773"/>
                  <a:pt x="1337773" y="0"/>
                  <a:pt x="2988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2EDE35E-30C4-2CD9-115B-30D07A5CCE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2520000"/>
            <a:ext cx="6660000" cy="2520000"/>
          </a:xfrm>
        </p:spPr>
        <p:txBody>
          <a:bodyPr anchor="ctr">
            <a:normAutofit/>
          </a:bodyPr>
          <a:lstStyle>
            <a:lvl1pPr algn="l">
              <a:lnSpc>
                <a:spcPct val="120000"/>
              </a:lnSpc>
              <a:defRPr sz="5400" b="1" baseline="0">
                <a:latin typeface="+mj-lt"/>
                <a:ea typeface="+mj-ea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pic>
        <p:nvPicPr>
          <p:cNvPr id="10" name="圖片 9" descr="一張含有 字型, 圖形, 平面設計, 標誌 的圖片&#10;&#10;AI 產生的內容可能不正確。">
            <a:extLst>
              <a:ext uri="{FF2B5EF4-FFF2-40B4-BE49-F238E27FC236}">
                <a16:creationId xmlns:a16="http://schemas.microsoft.com/office/drawing/2014/main" id="{9206BBBE-D614-D774-9F51-19B27C26C9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540000"/>
            <a:ext cx="6349698" cy="20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30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標題投影片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69AE14F8-318F-EBCF-C4D0-61A00546C30F}"/>
              </a:ext>
            </a:extLst>
          </p:cNvPr>
          <p:cNvSpPr/>
          <p:nvPr/>
        </p:nvSpPr>
        <p:spPr>
          <a:xfrm>
            <a:off x="1" y="5220000"/>
            <a:ext cx="5256001" cy="792000"/>
          </a:xfrm>
          <a:custGeom>
            <a:avLst/>
            <a:gdLst>
              <a:gd name="connsiteX0" fmla="*/ 0 w 5256001"/>
              <a:gd name="connsiteY0" fmla="*/ 0 h 720000"/>
              <a:gd name="connsiteX1" fmla="*/ 4896000 w 5256001"/>
              <a:gd name="connsiteY1" fmla="*/ 0 h 720000"/>
              <a:gd name="connsiteX2" fmla="*/ 5256001 w 5256001"/>
              <a:gd name="connsiteY2" fmla="*/ 360000 h 720000"/>
              <a:gd name="connsiteX3" fmla="*/ 4896000 w 5256001"/>
              <a:gd name="connsiteY3" fmla="*/ 720000 h 720000"/>
              <a:gd name="connsiteX4" fmla="*/ 0 w 5256001"/>
              <a:gd name="connsiteY4" fmla="*/ 72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6001" h="720000">
                <a:moveTo>
                  <a:pt x="0" y="0"/>
                </a:moveTo>
                <a:lnTo>
                  <a:pt x="4896000" y="0"/>
                </a:lnTo>
                <a:cubicBezTo>
                  <a:pt x="5094823" y="0"/>
                  <a:pt x="5256001" y="161177"/>
                  <a:pt x="5256001" y="360000"/>
                </a:cubicBezTo>
                <a:cubicBezTo>
                  <a:pt x="5256001" y="558823"/>
                  <a:pt x="5094823" y="720000"/>
                  <a:pt x="4896000" y="720000"/>
                </a:cubicBezTo>
                <a:lnTo>
                  <a:pt x="0" y="720000"/>
                </a:lnTo>
                <a:close/>
              </a:path>
            </a:pathLst>
          </a:custGeom>
          <a:solidFill>
            <a:srgbClr val="FFEA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1" name="手繪多邊形: 圖案 10">
            <a:extLst>
              <a:ext uri="{FF2B5EF4-FFF2-40B4-BE49-F238E27FC236}">
                <a16:creationId xmlns:a16="http://schemas.microsoft.com/office/drawing/2014/main" id="{D1CF599D-0686-DA5D-DA17-2E4D44665F97}"/>
              </a:ext>
            </a:extLst>
          </p:cNvPr>
          <p:cNvSpPr/>
          <p:nvPr/>
        </p:nvSpPr>
        <p:spPr>
          <a:xfrm>
            <a:off x="5979848" y="3217674"/>
            <a:ext cx="6119881" cy="3640327"/>
          </a:xfrm>
          <a:custGeom>
            <a:avLst/>
            <a:gdLst>
              <a:gd name="connsiteX0" fmla="*/ 4335269 w 6119881"/>
              <a:gd name="connsiteY0" fmla="*/ 1595 h 3640327"/>
              <a:gd name="connsiteX1" fmla="*/ 5680644 w 6119881"/>
              <a:gd name="connsiteY1" fmla="*/ 565801 h 3640327"/>
              <a:gd name="connsiteX2" fmla="*/ 5554080 w 6119881"/>
              <a:gd name="connsiteY2" fmla="*/ 2980792 h 3640327"/>
              <a:gd name="connsiteX3" fmla="*/ 4821592 w 6119881"/>
              <a:gd name="connsiteY3" fmla="*/ 3640327 h 3640327"/>
              <a:gd name="connsiteX4" fmla="*/ 0 w 6119881"/>
              <a:gd name="connsiteY4" fmla="*/ 3640327 h 3640327"/>
              <a:gd name="connsiteX5" fmla="*/ 51840 w 6119881"/>
              <a:gd name="connsiteY5" fmla="*/ 3513794 h 3640327"/>
              <a:gd name="connsiteX6" fmla="*/ 456566 w 6119881"/>
              <a:gd name="connsiteY6" fmla="*/ 2968550 h 3640327"/>
              <a:gd name="connsiteX7" fmla="*/ 3265653 w 6119881"/>
              <a:gd name="connsiteY7" fmla="*/ 439237 h 3640327"/>
              <a:gd name="connsiteX8" fmla="*/ 4335269 w 6119881"/>
              <a:gd name="connsiteY8" fmla="*/ 1595 h 3640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9881" h="3640327">
                <a:moveTo>
                  <a:pt x="4335269" y="1595"/>
                </a:moveTo>
                <a:cubicBezTo>
                  <a:pt x="4827561" y="-19624"/>
                  <a:pt x="5325183" y="171021"/>
                  <a:pt x="5680644" y="565801"/>
                </a:cubicBezTo>
                <a:cubicBezTo>
                  <a:pt x="6312576" y="1267632"/>
                  <a:pt x="6255911" y="2348860"/>
                  <a:pt x="5554080" y="2980792"/>
                </a:cubicBezTo>
                <a:lnTo>
                  <a:pt x="4821592" y="3640327"/>
                </a:lnTo>
                <a:lnTo>
                  <a:pt x="0" y="3640327"/>
                </a:lnTo>
                <a:lnTo>
                  <a:pt x="51840" y="3513794"/>
                </a:lnTo>
                <a:cubicBezTo>
                  <a:pt x="145974" y="3312597"/>
                  <a:pt x="281109" y="3126533"/>
                  <a:pt x="456566" y="2968550"/>
                </a:cubicBezTo>
                <a:lnTo>
                  <a:pt x="3265653" y="439237"/>
                </a:lnTo>
                <a:cubicBezTo>
                  <a:pt x="3572705" y="162767"/>
                  <a:pt x="3952375" y="18098"/>
                  <a:pt x="4335269" y="1595"/>
                </a:cubicBezTo>
                <a:close/>
              </a:path>
            </a:pathLst>
          </a:custGeom>
          <a:solidFill>
            <a:srgbClr val="007B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1" name="圖片版面配置區 20">
            <a:extLst>
              <a:ext uri="{FF2B5EF4-FFF2-40B4-BE49-F238E27FC236}">
                <a16:creationId xmlns:a16="http://schemas.microsoft.com/office/drawing/2014/main" id="{5DDF6004-BF08-8441-F40F-B105C86837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23622" y="0"/>
            <a:ext cx="4680378" cy="4443120"/>
          </a:xfrm>
          <a:custGeom>
            <a:avLst/>
            <a:gdLst>
              <a:gd name="connsiteX0" fmla="*/ 2045424 w 4680378"/>
              <a:gd name="connsiteY0" fmla="*/ 0 h 4443120"/>
              <a:gd name="connsiteX1" fmla="*/ 4680378 w 4680378"/>
              <a:gd name="connsiteY1" fmla="*/ 0 h 4443120"/>
              <a:gd name="connsiteX2" fmla="*/ 4680378 w 4680378"/>
              <a:gd name="connsiteY2" fmla="*/ 2471755 h 4443120"/>
              <a:gd name="connsiteX3" fmla="*/ 3004452 w 4680378"/>
              <a:gd name="connsiteY3" fmla="*/ 3980765 h 4443120"/>
              <a:gd name="connsiteX4" fmla="*/ 462356 w 4680378"/>
              <a:gd name="connsiteY4" fmla="*/ 3847540 h 4443120"/>
              <a:gd name="connsiteX5" fmla="*/ 595582 w 4680378"/>
              <a:gd name="connsiteY5" fmla="*/ 1305444 h 4443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80378" h="4443120">
                <a:moveTo>
                  <a:pt x="2045424" y="0"/>
                </a:moveTo>
                <a:lnTo>
                  <a:pt x="4680378" y="0"/>
                </a:lnTo>
                <a:lnTo>
                  <a:pt x="4680378" y="2471755"/>
                </a:lnTo>
                <a:lnTo>
                  <a:pt x="3004452" y="3980765"/>
                </a:lnTo>
                <a:cubicBezTo>
                  <a:pt x="2265682" y="4645957"/>
                  <a:pt x="1127547" y="4586310"/>
                  <a:pt x="462356" y="3847540"/>
                </a:cubicBezTo>
                <a:cubicBezTo>
                  <a:pt x="-202836" y="3108770"/>
                  <a:pt x="-143189" y="1970635"/>
                  <a:pt x="595582" y="130544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122324F4-7D7E-10B8-BB5C-299D94C19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B4862679-7020-7110-2ECF-262533D1B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B3F2C3E0-8C0F-CAE1-57E9-1A69A5ED4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B760530E-D3F7-B881-5CA3-13CF604F4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2520000"/>
            <a:ext cx="6660064" cy="2520000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540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13" name="文字版面配置區 12">
            <a:extLst>
              <a:ext uri="{FF2B5EF4-FFF2-40B4-BE49-F238E27FC236}">
                <a16:creationId xmlns:a16="http://schemas.microsoft.com/office/drawing/2014/main" id="{E18DEE52-A001-21CB-832D-5D6CA5F0F6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0000" y="5292000"/>
            <a:ext cx="4500000" cy="648000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69800" indent="0">
              <a:buNone/>
              <a:defRPr/>
            </a:lvl2pPr>
          </a:lstStyle>
          <a:p>
            <a:pPr lvl="0"/>
            <a:r>
              <a:rPr lang="en-US" altLang="zh-TW" dirty="0"/>
              <a:t>Presenter Name | Date</a:t>
            </a:r>
            <a:endParaRPr lang="zh-TW" altLang="en-US" dirty="0"/>
          </a:p>
        </p:txBody>
      </p:sp>
      <p:pic>
        <p:nvPicPr>
          <p:cNvPr id="2" name="圖片 1" descr="一張含有 字型, 圖形, 平面設計, 標誌 的圖片&#10;&#10;AI 產生的內容可能不正確。">
            <a:extLst>
              <a:ext uri="{FF2B5EF4-FFF2-40B4-BE49-F238E27FC236}">
                <a16:creationId xmlns:a16="http://schemas.microsoft.com/office/drawing/2014/main" id="{39A0A47B-2C52-334E-111C-AD0E3C0E84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540000"/>
            <a:ext cx="6349698" cy="20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815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88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 descr="一張含有 圖畫, 寫生, 線條藝術, 藝術 的圖片&#10;&#10;AI 產生的內容可能不正確。">
            <a:extLst>
              <a:ext uri="{FF2B5EF4-FFF2-40B4-BE49-F238E27FC236}">
                <a16:creationId xmlns:a16="http://schemas.microsoft.com/office/drawing/2014/main" id="{2EB3C8A6-79A2-C3D1-48BA-927294717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9"/>
          <a:stretch>
            <a:fillRect/>
          </a:stretch>
        </p:blipFill>
        <p:spPr>
          <a:xfrm>
            <a:off x="6840000" y="720000"/>
            <a:ext cx="5352000" cy="6120000"/>
          </a:xfrm>
          <a:custGeom>
            <a:avLst/>
            <a:gdLst>
              <a:gd name="connsiteX0" fmla="*/ 0 w 5352000"/>
              <a:gd name="connsiteY0" fmla="*/ 0 h 6120000"/>
              <a:gd name="connsiteX1" fmla="*/ 5352000 w 5352000"/>
              <a:gd name="connsiteY1" fmla="*/ 0 h 6120000"/>
              <a:gd name="connsiteX2" fmla="*/ 5352000 w 5352000"/>
              <a:gd name="connsiteY2" fmla="*/ 6120000 h 6120000"/>
              <a:gd name="connsiteX3" fmla="*/ 0 w 5352000"/>
              <a:gd name="connsiteY3" fmla="*/ 6120000 h 61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2000" h="6120000">
                <a:moveTo>
                  <a:pt x="0" y="0"/>
                </a:moveTo>
                <a:lnTo>
                  <a:pt x="5352000" y="0"/>
                </a:lnTo>
                <a:lnTo>
                  <a:pt x="5352000" y="6120000"/>
                </a:lnTo>
                <a:lnTo>
                  <a:pt x="0" y="6120000"/>
                </a:lnTo>
                <a:close/>
              </a:path>
            </a:pathLst>
          </a:cu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456C5A9E-4FAA-8257-D3C4-E56B4CEB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7B5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9B780A-82DD-F942-8E9E-563FF8F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A019D4-EA39-3C3A-1D6C-0629AD85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209D98-1B8C-7710-2F1F-6999B0D5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E3D59D-895F-BA30-5DAE-38931AB1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8" name="圖片 7" descr="一張含有 圖形, 字型, 平面設計, 標誌 的圖片&#10;&#10;AI 產生的內容可能不正確。">
            <a:extLst>
              <a:ext uri="{FF2B5EF4-FFF2-40B4-BE49-F238E27FC236}">
                <a16:creationId xmlns:a16="http://schemas.microsoft.com/office/drawing/2014/main" id="{67545B9A-C9FE-964B-73F6-008EC3C54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380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 descr="一張含有 圖畫, 寫生, 線條藝術, 藝術 的圖片&#10;&#10;AI 產生的內容可能不正確。">
            <a:extLst>
              <a:ext uri="{FF2B5EF4-FFF2-40B4-BE49-F238E27FC236}">
                <a16:creationId xmlns:a16="http://schemas.microsoft.com/office/drawing/2014/main" id="{EB0332C5-7ADF-4F0E-5149-FD8D24FFA6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1" t="15198"/>
          <a:stretch>
            <a:fillRect/>
          </a:stretch>
        </p:blipFill>
        <p:spPr>
          <a:xfrm rot="18204880">
            <a:off x="-891253" y="2712232"/>
            <a:ext cx="3860947" cy="5037267"/>
          </a:xfrm>
          <a:custGeom>
            <a:avLst/>
            <a:gdLst>
              <a:gd name="connsiteX0" fmla="*/ 3860947 w 3860947"/>
              <a:gd name="connsiteY0" fmla="*/ 0 h 5037267"/>
              <a:gd name="connsiteX1" fmla="*/ 3860947 w 3860947"/>
              <a:gd name="connsiteY1" fmla="*/ 5037267 h 5037267"/>
              <a:gd name="connsiteX2" fmla="*/ 1642783 w 3860947"/>
              <a:gd name="connsiteY2" fmla="*/ 5037267 h 5037267"/>
              <a:gd name="connsiteX3" fmla="*/ 0 w 3860947"/>
              <a:gd name="connsiteY3" fmla="*/ 2547244 h 5037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947" h="5037267">
                <a:moveTo>
                  <a:pt x="3860947" y="0"/>
                </a:moveTo>
                <a:lnTo>
                  <a:pt x="3860947" y="5037267"/>
                </a:lnTo>
                <a:lnTo>
                  <a:pt x="1642783" y="5037267"/>
                </a:lnTo>
                <a:lnTo>
                  <a:pt x="0" y="2547244"/>
                </a:lnTo>
                <a:close/>
              </a:path>
            </a:pathLst>
          </a:cu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456C5A9E-4FAA-8257-D3C4-E56B4CEB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7B5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9B780A-82DD-F942-8E9E-563FF8F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A019D4-EA39-3C3A-1D6C-0629AD85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209D98-1B8C-7710-2F1F-6999B0D5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E3D59D-895F-BA30-5DAE-38931AB1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8" name="圖片 7" descr="一張含有 圖形, 字型, 平面設計, 標誌 的圖片&#10;&#10;AI 產生的內容可能不正確。">
            <a:extLst>
              <a:ext uri="{FF2B5EF4-FFF2-40B4-BE49-F238E27FC236}">
                <a16:creationId xmlns:a16="http://schemas.microsoft.com/office/drawing/2014/main" id="{0192B19B-664A-9EDF-117F-2ADB560B81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49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 descr="一張含有 圖畫, 寫生, 藝術, 圖解 的圖片&#10;&#10;AI 產生的內容可能不正確。">
            <a:extLst>
              <a:ext uri="{FF2B5EF4-FFF2-40B4-BE49-F238E27FC236}">
                <a16:creationId xmlns:a16="http://schemas.microsoft.com/office/drawing/2014/main" id="{928029D6-0230-F770-1A6F-85F13877FB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61" r="33705"/>
          <a:stretch>
            <a:fillRect/>
          </a:stretch>
        </p:blipFill>
        <p:spPr>
          <a:xfrm rot="3054376">
            <a:off x="9179664" y="1933805"/>
            <a:ext cx="4295905" cy="5717872"/>
          </a:xfrm>
          <a:custGeom>
            <a:avLst/>
            <a:gdLst>
              <a:gd name="connsiteX0" fmla="*/ 0 w 4295905"/>
              <a:gd name="connsiteY0" fmla="*/ 0 h 5717872"/>
              <a:gd name="connsiteX1" fmla="*/ 4295905 w 4295905"/>
              <a:gd name="connsiteY1" fmla="*/ 3490407 h 5717872"/>
              <a:gd name="connsiteX2" fmla="*/ 2486099 w 4295905"/>
              <a:gd name="connsiteY2" fmla="*/ 5717872 h 5717872"/>
              <a:gd name="connsiteX3" fmla="*/ 0 w 4295905"/>
              <a:gd name="connsiteY3" fmla="*/ 5717872 h 5717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95905" h="5717872">
                <a:moveTo>
                  <a:pt x="0" y="0"/>
                </a:moveTo>
                <a:lnTo>
                  <a:pt x="4295905" y="3490407"/>
                </a:lnTo>
                <a:lnTo>
                  <a:pt x="2486099" y="5717872"/>
                </a:lnTo>
                <a:lnTo>
                  <a:pt x="0" y="5717872"/>
                </a:lnTo>
                <a:close/>
              </a:path>
            </a:pathLst>
          </a:cu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456C5A9E-4FAA-8257-D3C4-E56B4CEB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7B5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9B780A-82DD-F942-8E9E-563FF8F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A019D4-EA39-3C3A-1D6C-0629AD85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209D98-1B8C-7710-2F1F-6999B0D5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E3D59D-895F-BA30-5DAE-38931AB1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8" name="圖片 7" descr="一張含有 圖形, 字型, 平面設計, 標誌 的圖片&#10;&#10;AI 產生的內容可能不正確。">
            <a:extLst>
              <a:ext uri="{FF2B5EF4-FFF2-40B4-BE49-F238E27FC236}">
                <a16:creationId xmlns:a16="http://schemas.microsoft.com/office/drawing/2014/main" id="{5C15B3AD-BF26-7637-DBE2-198BCCB0AC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567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 descr="一張含有 圖畫, 寫生, 線條藝術, 藝術 的圖片&#10;&#10;AI 產生的內容可能不正確。">
            <a:extLst>
              <a:ext uri="{FF2B5EF4-FFF2-40B4-BE49-F238E27FC236}">
                <a16:creationId xmlns:a16="http://schemas.microsoft.com/office/drawing/2014/main" id="{34263B00-BD87-31F3-1EBB-ABE4942CE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14" b="8286"/>
          <a:stretch>
            <a:fillRect/>
          </a:stretch>
        </p:blipFill>
        <p:spPr>
          <a:xfrm>
            <a:off x="1" y="1080001"/>
            <a:ext cx="4680001" cy="5778001"/>
          </a:xfrm>
          <a:custGeom>
            <a:avLst/>
            <a:gdLst>
              <a:gd name="connsiteX0" fmla="*/ 0 w 4680001"/>
              <a:gd name="connsiteY0" fmla="*/ 0 h 5778001"/>
              <a:gd name="connsiteX1" fmla="*/ 4680001 w 4680001"/>
              <a:gd name="connsiteY1" fmla="*/ 0 h 5778001"/>
              <a:gd name="connsiteX2" fmla="*/ 4680001 w 4680001"/>
              <a:gd name="connsiteY2" fmla="*/ 5778001 h 5778001"/>
              <a:gd name="connsiteX3" fmla="*/ 0 w 4680001"/>
              <a:gd name="connsiteY3" fmla="*/ 5778001 h 577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0001" h="5778001">
                <a:moveTo>
                  <a:pt x="0" y="0"/>
                </a:moveTo>
                <a:lnTo>
                  <a:pt x="4680001" y="0"/>
                </a:lnTo>
                <a:lnTo>
                  <a:pt x="4680001" y="5778001"/>
                </a:lnTo>
                <a:lnTo>
                  <a:pt x="0" y="5778001"/>
                </a:lnTo>
                <a:close/>
              </a:path>
            </a:pathLst>
          </a:cu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456C5A9E-4FAA-8257-D3C4-E56B4CEB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7B5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9B780A-82DD-F942-8E9E-563FF8F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A019D4-EA39-3C3A-1D6C-0629AD85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209D98-1B8C-7710-2F1F-6999B0D5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E3D59D-895F-BA30-5DAE-38931AB1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8" name="圖片 7" descr="一張含有 圖形, 字型, 平面設計, 標誌 的圖片&#10;&#10;AI 產生的內容可能不正確。">
            <a:extLst>
              <a:ext uri="{FF2B5EF4-FFF2-40B4-BE49-F238E27FC236}">
                <a16:creationId xmlns:a16="http://schemas.microsoft.com/office/drawing/2014/main" id="{783F3627-EC4D-E162-AB6E-ABC6529358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224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自訂版面配置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12B3E192-470B-169D-FF24-D99D55E03D91}"/>
              </a:ext>
            </a:extLst>
          </p:cNvPr>
          <p:cNvSpPr/>
          <p:nvPr/>
        </p:nvSpPr>
        <p:spPr>
          <a:xfrm>
            <a:off x="0" y="6156000"/>
            <a:ext cx="12192000" cy="720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CCECE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D0A53566-65F7-3E62-33E9-3613CF658C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36000"/>
            <a:ext cx="12192000" cy="542544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1B4D1DD3-F6D6-55FD-4722-E9CF73729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FBEC29F-254E-5141-9FED-5EA36C357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C79F70B7-796C-4406-1066-A1DA597BC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2441A2C-8402-B260-0464-A57387825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506D791F-F223-A26F-4020-C3D21C22EF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10800000" cy="4500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pic>
        <p:nvPicPr>
          <p:cNvPr id="12" name="圖片 11" descr="一張含有 圖形, 字型, 平面設計, 標誌 的圖片&#10;&#10;AI 產生的內容可能不正確。">
            <a:extLst>
              <a:ext uri="{FF2B5EF4-FFF2-40B4-BE49-F238E27FC236}">
                <a16:creationId xmlns:a16="http://schemas.microsoft.com/office/drawing/2014/main" id="{655FA9E4-C28B-9195-8FC3-98C0358307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628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6E15A9DC-8F0C-EB7F-2240-5BEDC0BEC233}"/>
              </a:ext>
            </a:extLst>
          </p:cNvPr>
          <p:cNvSpPr/>
          <p:nvPr/>
        </p:nvSpPr>
        <p:spPr>
          <a:xfrm>
            <a:off x="0" y="0"/>
            <a:ext cx="12192000" cy="6849152"/>
          </a:xfrm>
          <a:prstGeom prst="rect">
            <a:avLst/>
          </a:prstGeom>
          <a:solidFill>
            <a:srgbClr val="D6F0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2"/>
              </a:solidFill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56C5A9E-4FAA-8257-D3C4-E56B4CEB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9B780A-82DD-F942-8E9E-563FF8F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A019D4-EA39-3C3A-1D6C-0629AD85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209D98-1B8C-7710-2F1F-6999B0D5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E3D59D-895F-BA30-5DAE-38931AB1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8" name="圖片 7" descr="一張含有 黑與白, 藝術, 單色 的圖片&#10;&#10;AI 產生的內容可能不正確。">
            <a:extLst>
              <a:ext uri="{FF2B5EF4-FFF2-40B4-BE49-F238E27FC236}">
                <a16:creationId xmlns:a16="http://schemas.microsoft.com/office/drawing/2014/main" id="{AD82BEAC-EF9E-C07C-664A-1AC1F3EE7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9"/>
          <a:stretch>
            <a:fillRect/>
          </a:stretch>
        </p:blipFill>
        <p:spPr>
          <a:xfrm>
            <a:off x="6840000" y="720000"/>
            <a:ext cx="5352000" cy="6120000"/>
          </a:xfrm>
          <a:custGeom>
            <a:avLst/>
            <a:gdLst>
              <a:gd name="connsiteX0" fmla="*/ 0 w 5352000"/>
              <a:gd name="connsiteY0" fmla="*/ 0 h 6120000"/>
              <a:gd name="connsiteX1" fmla="*/ 5352000 w 5352000"/>
              <a:gd name="connsiteY1" fmla="*/ 0 h 6120000"/>
              <a:gd name="connsiteX2" fmla="*/ 5352000 w 5352000"/>
              <a:gd name="connsiteY2" fmla="*/ 6120000 h 6120000"/>
              <a:gd name="connsiteX3" fmla="*/ 0 w 5352000"/>
              <a:gd name="connsiteY3" fmla="*/ 6120000 h 61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2000" h="6120000">
                <a:moveTo>
                  <a:pt x="0" y="0"/>
                </a:moveTo>
                <a:lnTo>
                  <a:pt x="5352000" y="0"/>
                </a:lnTo>
                <a:lnTo>
                  <a:pt x="5352000" y="6120000"/>
                </a:lnTo>
                <a:lnTo>
                  <a:pt x="0" y="6120000"/>
                </a:lnTo>
                <a:close/>
              </a:path>
            </a:pathLst>
          </a:custGeom>
        </p:spPr>
      </p:pic>
      <p:pic>
        <p:nvPicPr>
          <p:cNvPr id="9" name="圖片 8" descr="一張含有 圖形, 字型, 平面設計, 標誌 的圖片&#10;&#10;AI 產生的內容可能不正確。">
            <a:extLst>
              <a:ext uri="{FF2B5EF4-FFF2-40B4-BE49-F238E27FC236}">
                <a16:creationId xmlns:a16="http://schemas.microsoft.com/office/drawing/2014/main" id="{2E19C57A-1B10-A4FE-C4F0-188D3EC46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58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6E15A9DC-8F0C-EB7F-2240-5BEDC0BEC233}"/>
              </a:ext>
            </a:extLst>
          </p:cNvPr>
          <p:cNvSpPr/>
          <p:nvPr/>
        </p:nvSpPr>
        <p:spPr>
          <a:xfrm>
            <a:off x="0" y="0"/>
            <a:ext cx="12192000" cy="6849152"/>
          </a:xfrm>
          <a:prstGeom prst="rect">
            <a:avLst/>
          </a:prstGeom>
          <a:solidFill>
            <a:srgbClr val="FFEE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2"/>
              </a:solidFill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56C5A9E-4FAA-8257-D3C4-E56B4CEB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EF8009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9B780A-82DD-F942-8E9E-563FF8F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A019D4-EA39-3C3A-1D6C-0629AD85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209D98-1B8C-7710-2F1F-6999B0D5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E3D59D-895F-BA30-5DAE-38931AB1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8" name="圖片 7" descr="一張含有 黑與白, 藝術, 單色 的圖片&#10;&#10;AI 產生的內容可能不正確。">
            <a:extLst>
              <a:ext uri="{FF2B5EF4-FFF2-40B4-BE49-F238E27FC236}">
                <a16:creationId xmlns:a16="http://schemas.microsoft.com/office/drawing/2014/main" id="{19327EE0-52C6-B396-5BF2-EE05517100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9"/>
          <a:stretch>
            <a:fillRect/>
          </a:stretch>
        </p:blipFill>
        <p:spPr>
          <a:xfrm>
            <a:off x="6840000" y="720000"/>
            <a:ext cx="5352000" cy="6120000"/>
          </a:xfrm>
          <a:custGeom>
            <a:avLst/>
            <a:gdLst>
              <a:gd name="connsiteX0" fmla="*/ 0 w 5352000"/>
              <a:gd name="connsiteY0" fmla="*/ 0 h 6120000"/>
              <a:gd name="connsiteX1" fmla="*/ 5352000 w 5352000"/>
              <a:gd name="connsiteY1" fmla="*/ 0 h 6120000"/>
              <a:gd name="connsiteX2" fmla="*/ 5352000 w 5352000"/>
              <a:gd name="connsiteY2" fmla="*/ 6120000 h 6120000"/>
              <a:gd name="connsiteX3" fmla="*/ 0 w 5352000"/>
              <a:gd name="connsiteY3" fmla="*/ 6120000 h 61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2000" h="6120000">
                <a:moveTo>
                  <a:pt x="0" y="0"/>
                </a:moveTo>
                <a:lnTo>
                  <a:pt x="5352000" y="0"/>
                </a:lnTo>
                <a:lnTo>
                  <a:pt x="5352000" y="6120000"/>
                </a:lnTo>
                <a:lnTo>
                  <a:pt x="0" y="6120000"/>
                </a:lnTo>
                <a:close/>
              </a:path>
            </a:pathLst>
          </a:custGeom>
        </p:spPr>
      </p:pic>
      <p:pic>
        <p:nvPicPr>
          <p:cNvPr id="9" name="圖片 8" descr="一張含有 圖形, 字型, 平面設計, 標誌 的圖片&#10;&#10;AI 產生的內容可能不正確。">
            <a:extLst>
              <a:ext uri="{FF2B5EF4-FFF2-40B4-BE49-F238E27FC236}">
                <a16:creationId xmlns:a16="http://schemas.microsoft.com/office/drawing/2014/main" id="{2E19C57A-1B10-A4FE-C4F0-188D3EC46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55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6E15A9DC-8F0C-EB7F-2240-5BEDC0BEC233}"/>
              </a:ext>
            </a:extLst>
          </p:cNvPr>
          <p:cNvSpPr/>
          <p:nvPr/>
        </p:nvSpPr>
        <p:spPr>
          <a:xfrm>
            <a:off x="0" y="0"/>
            <a:ext cx="12192000" cy="6849152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CCECE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2"/>
              </a:solidFill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56C5A9E-4FAA-8257-D3C4-E56B4CEB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9B780A-82DD-F942-8E9E-563FF8F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A019D4-EA39-3C3A-1D6C-0629AD85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209D98-1B8C-7710-2F1F-6999B0D5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E3D59D-895F-BA30-5DAE-38931AB1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12" name="圖片 11" descr="一張含有 黑與白, 藝術, 單色 的圖片&#10;&#10;AI 產生的內容可能不正確。">
            <a:extLst>
              <a:ext uri="{FF2B5EF4-FFF2-40B4-BE49-F238E27FC236}">
                <a16:creationId xmlns:a16="http://schemas.microsoft.com/office/drawing/2014/main" id="{6316B076-5F43-0AAC-C650-318EC328D5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9"/>
          <a:stretch>
            <a:fillRect/>
          </a:stretch>
        </p:blipFill>
        <p:spPr>
          <a:xfrm>
            <a:off x="6840000" y="720000"/>
            <a:ext cx="5352000" cy="6120000"/>
          </a:xfrm>
          <a:custGeom>
            <a:avLst/>
            <a:gdLst>
              <a:gd name="connsiteX0" fmla="*/ 0 w 5352000"/>
              <a:gd name="connsiteY0" fmla="*/ 0 h 6120000"/>
              <a:gd name="connsiteX1" fmla="*/ 5352000 w 5352000"/>
              <a:gd name="connsiteY1" fmla="*/ 0 h 6120000"/>
              <a:gd name="connsiteX2" fmla="*/ 5352000 w 5352000"/>
              <a:gd name="connsiteY2" fmla="*/ 6120000 h 6120000"/>
              <a:gd name="connsiteX3" fmla="*/ 0 w 5352000"/>
              <a:gd name="connsiteY3" fmla="*/ 6120000 h 61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2000" h="6120000">
                <a:moveTo>
                  <a:pt x="0" y="0"/>
                </a:moveTo>
                <a:lnTo>
                  <a:pt x="5352000" y="0"/>
                </a:lnTo>
                <a:lnTo>
                  <a:pt x="5352000" y="6120000"/>
                </a:lnTo>
                <a:lnTo>
                  <a:pt x="0" y="6120000"/>
                </a:lnTo>
                <a:close/>
              </a:path>
            </a:pathLst>
          </a:custGeom>
        </p:spPr>
      </p:pic>
      <p:pic>
        <p:nvPicPr>
          <p:cNvPr id="8" name="圖片 7" descr="一張含有 字型, 圖形, 標誌, 符號 的圖片&#10;&#10;AI 產生的內容可能不正確。">
            <a:extLst>
              <a:ext uri="{FF2B5EF4-FFF2-40B4-BE49-F238E27FC236}">
                <a16:creationId xmlns:a16="http://schemas.microsoft.com/office/drawing/2014/main" id="{3A4C02D5-3593-5590-2FF9-BA15683F5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  <p:pic>
        <p:nvPicPr>
          <p:cNvPr id="7" name="圖片 6" descr="一張含有 圖形, 字型, 平面設計, 標誌 的圖片&#10;&#10;AI 產生的內容可能不正確。">
            <a:extLst>
              <a:ext uri="{FF2B5EF4-FFF2-40B4-BE49-F238E27FC236}">
                <a16:creationId xmlns:a16="http://schemas.microsoft.com/office/drawing/2014/main" id="{6355175F-6A06-A78E-CA44-BD4802BCA5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714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6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6E15A9DC-8F0C-EB7F-2240-5BEDC0BEC233}"/>
              </a:ext>
            </a:extLst>
          </p:cNvPr>
          <p:cNvSpPr/>
          <p:nvPr/>
        </p:nvSpPr>
        <p:spPr>
          <a:xfrm>
            <a:off x="0" y="0"/>
            <a:ext cx="12192000" cy="6849152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FEAC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2"/>
              </a:solidFill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56C5A9E-4FAA-8257-D3C4-E56B4CEB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EF8009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9B780A-82DD-F942-8E9E-563FF8F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A019D4-EA39-3C3A-1D6C-0629AD85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209D98-1B8C-7710-2F1F-6999B0D5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E3D59D-895F-BA30-5DAE-38931AB1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12" name="圖片 11" descr="一張含有 黑與白, 藝術, 單色 的圖片&#10;&#10;AI 產生的內容可能不正確。">
            <a:extLst>
              <a:ext uri="{FF2B5EF4-FFF2-40B4-BE49-F238E27FC236}">
                <a16:creationId xmlns:a16="http://schemas.microsoft.com/office/drawing/2014/main" id="{7687EE73-AF13-7D9A-CB76-E7B40FB131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9"/>
          <a:stretch>
            <a:fillRect/>
          </a:stretch>
        </p:blipFill>
        <p:spPr>
          <a:xfrm>
            <a:off x="6840000" y="720000"/>
            <a:ext cx="5352000" cy="6120000"/>
          </a:xfrm>
          <a:custGeom>
            <a:avLst/>
            <a:gdLst>
              <a:gd name="connsiteX0" fmla="*/ 0 w 5352000"/>
              <a:gd name="connsiteY0" fmla="*/ 0 h 6120000"/>
              <a:gd name="connsiteX1" fmla="*/ 5352000 w 5352000"/>
              <a:gd name="connsiteY1" fmla="*/ 0 h 6120000"/>
              <a:gd name="connsiteX2" fmla="*/ 5352000 w 5352000"/>
              <a:gd name="connsiteY2" fmla="*/ 6120000 h 6120000"/>
              <a:gd name="connsiteX3" fmla="*/ 0 w 5352000"/>
              <a:gd name="connsiteY3" fmla="*/ 6120000 h 61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2000" h="6120000">
                <a:moveTo>
                  <a:pt x="0" y="0"/>
                </a:moveTo>
                <a:lnTo>
                  <a:pt x="5352000" y="0"/>
                </a:lnTo>
                <a:lnTo>
                  <a:pt x="5352000" y="6120000"/>
                </a:lnTo>
                <a:lnTo>
                  <a:pt x="0" y="6120000"/>
                </a:lnTo>
                <a:close/>
              </a:path>
            </a:pathLst>
          </a:custGeom>
        </p:spPr>
      </p:pic>
      <p:pic>
        <p:nvPicPr>
          <p:cNvPr id="8" name="圖片 7" descr="一張含有 字型, 圖形, 標誌, 符號 的圖片&#10;&#10;AI 產生的內容可能不正確。">
            <a:extLst>
              <a:ext uri="{FF2B5EF4-FFF2-40B4-BE49-F238E27FC236}">
                <a16:creationId xmlns:a16="http://schemas.microsoft.com/office/drawing/2014/main" id="{3A4C02D5-3593-5590-2FF9-BA15683F5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  <p:pic>
        <p:nvPicPr>
          <p:cNvPr id="7" name="圖片 6" descr="一張含有 圖形, 字型, 平面設計, 標誌 的圖片&#10;&#10;AI 產生的內容可能不正確。">
            <a:extLst>
              <a:ext uri="{FF2B5EF4-FFF2-40B4-BE49-F238E27FC236}">
                <a16:creationId xmlns:a16="http://schemas.microsoft.com/office/drawing/2014/main" id="{6355175F-6A06-A78E-CA44-BD4802BCA5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99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4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6E15A9DC-8F0C-EB7F-2240-5BEDC0BEC233}"/>
              </a:ext>
            </a:extLst>
          </p:cNvPr>
          <p:cNvSpPr/>
          <p:nvPr/>
        </p:nvSpPr>
        <p:spPr>
          <a:xfrm>
            <a:off x="0" y="0"/>
            <a:ext cx="12192000" cy="68491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2"/>
              </a:solidFill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56C5A9E-4FAA-8257-D3C4-E56B4CEB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9B780A-82DD-F942-8E9E-563FF8F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A019D4-EA39-3C3A-1D6C-0629AD85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209D98-1B8C-7710-2F1F-6999B0D5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E3D59D-895F-BA30-5DAE-38931AB1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9" name="圖片 8" descr="一張含有 黑與白, 藝術, 單色 的圖片&#10;&#10;AI 產生的內容可能不正確。">
            <a:extLst>
              <a:ext uri="{FF2B5EF4-FFF2-40B4-BE49-F238E27FC236}">
                <a16:creationId xmlns:a16="http://schemas.microsoft.com/office/drawing/2014/main" id="{D21C3F4A-D6A2-9C77-BADB-8F767F4A1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9"/>
          <a:stretch>
            <a:fillRect/>
          </a:stretch>
        </p:blipFill>
        <p:spPr>
          <a:xfrm>
            <a:off x="6840000" y="720000"/>
            <a:ext cx="5352000" cy="6120000"/>
          </a:xfrm>
          <a:custGeom>
            <a:avLst/>
            <a:gdLst>
              <a:gd name="connsiteX0" fmla="*/ 0 w 5352000"/>
              <a:gd name="connsiteY0" fmla="*/ 0 h 6120000"/>
              <a:gd name="connsiteX1" fmla="*/ 5352000 w 5352000"/>
              <a:gd name="connsiteY1" fmla="*/ 0 h 6120000"/>
              <a:gd name="connsiteX2" fmla="*/ 5352000 w 5352000"/>
              <a:gd name="connsiteY2" fmla="*/ 6120000 h 6120000"/>
              <a:gd name="connsiteX3" fmla="*/ 0 w 5352000"/>
              <a:gd name="connsiteY3" fmla="*/ 6120000 h 61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2000" h="6120000">
                <a:moveTo>
                  <a:pt x="0" y="0"/>
                </a:moveTo>
                <a:lnTo>
                  <a:pt x="5352000" y="0"/>
                </a:lnTo>
                <a:lnTo>
                  <a:pt x="5352000" y="6120000"/>
                </a:lnTo>
                <a:lnTo>
                  <a:pt x="0" y="6120000"/>
                </a:lnTo>
                <a:close/>
              </a:path>
            </a:pathLst>
          </a:custGeom>
        </p:spPr>
      </p:pic>
      <p:pic>
        <p:nvPicPr>
          <p:cNvPr id="8" name="圖片 7" descr="一張含有 字型, 圖形, 標誌, 符號 的圖片&#10;&#10;AI 產生的內容可能不正確。">
            <a:extLst>
              <a:ext uri="{FF2B5EF4-FFF2-40B4-BE49-F238E27FC236}">
                <a16:creationId xmlns:a16="http://schemas.microsoft.com/office/drawing/2014/main" id="{3A4C02D5-3593-5590-2FF9-BA15683F5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868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3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6E15A9DC-8F0C-EB7F-2240-5BEDC0BEC233}"/>
              </a:ext>
            </a:extLst>
          </p:cNvPr>
          <p:cNvSpPr/>
          <p:nvPr/>
        </p:nvSpPr>
        <p:spPr>
          <a:xfrm>
            <a:off x="0" y="0"/>
            <a:ext cx="12192000" cy="68491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2"/>
              </a:solidFill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56C5A9E-4FAA-8257-D3C4-E56B4CEB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9B780A-82DD-F942-8E9E-563FF8F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A019D4-EA39-3C3A-1D6C-0629AD85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209D98-1B8C-7710-2F1F-6999B0D5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E3D59D-895F-BA30-5DAE-38931AB1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9" name="圖片 8" descr="一張含有 黑與白, 藝術, 單色 的圖片&#10;&#10;AI 產生的內容可能不正確。">
            <a:extLst>
              <a:ext uri="{FF2B5EF4-FFF2-40B4-BE49-F238E27FC236}">
                <a16:creationId xmlns:a16="http://schemas.microsoft.com/office/drawing/2014/main" id="{33DD822D-28DB-D631-F289-BA1C54BED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9"/>
          <a:stretch>
            <a:fillRect/>
          </a:stretch>
        </p:blipFill>
        <p:spPr>
          <a:xfrm>
            <a:off x="6840000" y="720000"/>
            <a:ext cx="5352000" cy="6120000"/>
          </a:xfrm>
          <a:custGeom>
            <a:avLst/>
            <a:gdLst>
              <a:gd name="connsiteX0" fmla="*/ 0 w 5352000"/>
              <a:gd name="connsiteY0" fmla="*/ 0 h 6120000"/>
              <a:gd name="connsiteX1" fmla="*/ 5352000 w 5352000"/>
              <a:gd name="connsiteY1" fmla="*/ 0 h 6120000"/>
              <a:gd name="connsiteX2" fmla="*/ 5352000 w 5352000"/>
              <a:gd name="connsiteY2" fmla="*/ 6120000 h 6120000"/>
              <a:gd name="connsiteX3" fmla="*/ 0 w 5352000"/>
              <a:gd name="connsiteY3" fmla="*/ 6120000 h 61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2000" h="6120000">
                <a:moveTo>
                  <a:pt x="0" y="0"/>
                </a:moveTo>
                <a:lnTo>
                  <a:pt x="5352000" y="0"/>
                </a:lnTo>
                <a:lnTo>
                  <a:pt x="5352000" y="6120000"/>
                </a:lnTo>
                <a:lnTo>
                  <a:pt x="0" y="6120000"/>
                </a:lnTo>
                <a:close/>
              </a:path>
            </a:pathLst>
          </a:custGeom>
        </p:spPr>
      </p:pic>
      <p:pic>
        <p:nvPicPr>
          <p:cNvPr id="8" name="圖片 7" descr="一張含有 字型, 圖形, 標誌, 符號 的圖片&#10;&#10;AI 產生的內容可能不正確。">
            <a:extLst>
              <a:ext uri="{FF2B5EF4-FFF2-40B4-BE49-F238E27FC236}">
                <a16:creationId xmlns:a16="http://schemas.microsoft.com/office/drawing/2014/main" id="{3A4C02D5-3593-5590-2FF9-BA15683F5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0811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 descr="一張含有 寫生, 圖畫, 藝術 的圖片&#10;&#10;AI 產生的內容可能不正確。">
            <a:extLst>
              <a:ext uri="{FF2B5EF4-FFF2-40B4-BE49-F238E27FC236}">
                <a16:creationId xmlns:a16="http://schemas.microsoft.com/office/drawing/2014/main" id="{9E273727-8C99-98B6-103F-DC65E96EA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9"/>
          <a:stretch>
            <a:fillRect/>
          </a:stretch>
        </p:blipFill>
        <p:spPr>
          <a:xfrm>
            <a:off x="6840000" y="720000"/>
            <a:ext cx="5352000" cy="6120000"/>
          </a:xfrm>
          <a:custGeom>
            <a:avLst/>
            <a:gdLst>
              <a:gd name="connsiteX0" fmla="*/ 0 w 5352000"/>
              <a:gd name="connsiteY0" fmla="*/ 0 h 6120000"/>
              <a:gd name="connsiteX1" fmla="*/ 5352000 w 5352000"/>
              <a:gd name="connsiteY1" fmla="*/ 0 h 6120000"/>
              <a:gd name="connsiteX2" fmla="*/ 5352000 w 5352000"/>
              <a:gd name="connsiteY2" fmla="*/ 6120000 h 6120000"/>
              <a:gd name="connsiteX3" fmla="*/ 0 w 5352000"/>
              <a:gd name="connsiteY3" fmla="*/ 6120000 h 61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2000" h="6120000">
                <a:moveTo>
                  <a:pt x="0" y="0"/>
                </a:moveTo>
                <a:lnTo>
                  <a:pt x="5352000" y="0"/>
                </a:lnTo>
                <a:lnTo>
                  <a:pt x="5352000" y="6120000"/>
                </a:lnTo>
                <a:lnTo>
                  <a:pt x="0" y="6120000"/>
                </a:lnTo>
                <a:close/>
              </a:path>
            </a:pathLst>
          </a:custGeom>
        </p:spPr>
      </p:pic>
      <p:sp>
        <p:nvSpPr>
          <p:cNvPr id="18" name="手繪多邊形: 圖案 17">
            <a:extLst>
              <a:ext uri="{FF2B5EF4-FFF2-40B4-BE49-F238E27FC236}">
                <a16:creationId xmlns:a16="http://schemas.microsoft.com/office/drawing/2014/main" id="{011E9071-7970-FC5C-0E00-8136182EB685}"/>
              </a:ext>
            </a:extLst>
          </p:cNvPr>
          <p:cNvSpPr/>
          <p:nvPr/>
        </p:nvSpPr>
        <p:spPr>
          <a:xfrm rot="16200000">
            <a:off x="990000" y="-990000"/>
            <a:ext cx="2700000" cy="4680001"/>
          </a:xfrm>
          <a:custGeom>
            <a:avLst/>
            <a:gdLst>
              <a:gd name="connsiteX0" fmla="*/ 2700000 w 2700000"/>
              <a:gd name="connsiteY0" fmla="*/ 0 h 4680001"/>
              <a:gd name="connsiteX1" fmla="*/ 2700000 w 2700000"/>
              <a:gd name="connsiteY1" fmla="*/ 4680001 h 4680001"/>
              <a:gd name="connsiteX2" fmla="*/ 1397742 w 2700000"/>
              <a:gd name="connsiteY2" fmla="*/ 4680001 h 4680001"/>
              <a:gd name="connsiteX3" fmla="*/ 0 w 2700000"/>
              <a:gd name="connsiteY3" fmla="*/ 2160001 h 4680001"/>
              <a:gd name="connsiteX4" fmla="*/ 1198065 w 2700000"/>
              <a:gd name="connsiteY4" fmla="*/ 0 h 468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0000" h="4680001">
                <a:moveTo>
                  <a:pt x="2700000" y="0"/>
                </a:moveTo>
                <a:lnTo>
                  <a:pt x="2700000" y="4680001"/>
                </a:lnTo>
                <a:lnTo>
                  <a:pt x="1397742" y="4680001"/>
                </a:lnTo>
                <a:lnTo>
                  <a:pt x="0" y="2160001"/>
                </a:lnTo>
                <a:lnTo>
                  <a:pt x="1198065" y="0"/>
                </a:lnTo>
                <a:close/>
              </a:path>
            </a:pathLst>
          </a:custGeom>
          <a:solidFill>
            <a:srgbClr val="CCE5DF"/>
          </a:solidFill>
          <a:ln w="1016000" cap="rnd">
            <a:solidFill>
              <a:srgbClr val="CCE5DF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0" name="手繪多邊形: 圖案 19">
            <a:extLst>
              <a:ext uri="{FF2B5EF4-FFF2-40B4-BE49-F238E27FC236}">
                <a16:creationId xmlns:a16="http://schemas.microsoft.com/office/drawing/2014/main" id="{C71D196C-82F2-A8AC-EF53-68E47FE902AD}"/>
              </a:ext>
            </a:extLst>
          </p:cNvPr>
          <p:cNvSpPr>
            <a:spLocks noChangeAspect="1"/>
          </p:cNvSpPr>
          <p:nvPr/>
        </p:nvSpPr>
        <p:spPr>
          <a:xfrm rot="5400000">
            <a:off x="539999" y="4715999"/>
            <a:ext cx="1584000" cy="2664002"/>
          </a:xfrm>
          <a:custGeom>
            <a:avLst/>
            <a:gdLst>
              <a:gd name="connsiteX0" fmla="*/ 0 w 1584000"/>
              <a:gd name="connsiteY0" fmla="*/ 1800000 h 2664002"/>
              <a:gd name="connsiteX1" fmla="*/ 798710 w 1584000"/>
              <a:gd name="connsiteY1" fmla="*/ 0 h 2664002"/>
              <a:gd name="connsiteX2" fmla="*/ 1584000 w 1584000"/>
              <a:gd name="connsiteY2" fmla="*/ 0 h 2664002"/>
              <a:gd name="connsiteX3" fmla="*/ 1584000 w 1584000"/>
              <a:gd name="connsiteY3" fmla="*/ 2664002 h 2664002"/>
              <a:gd name="connsiteX4" fmla="*/ 383382 w 1584000"/>
              <a:gd name="connsiteY4" fmla="*/ 2664002 h 266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4000" h="2664002">
                <a:moveTo>
                  <a:pt x="0" y="1800000"/>
                </a:moveTo>
                <a:lnTo>
                  <a:pt x="798710" y="0"/>
                </a:lnTo>
                <a:lnTo>
                  <a:pt x="1584000" y="0"/>
                </a:lnTo>
                <a:lnTo>
                  <a:pt x="1584000" y="2664002"/>
                </a:lnTo>
                <a:lnTo>
                  <a:pt x="383382" y="2664002"/>
                </a:lnTo>
                <a:close/>
              </a:path>
            </a:pathLst>
          </a:custGeom>
          <a:solidFill>
            <a:schemeClr val="accent2"/>
          </a:solidFill>
          <a:ln w="635000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39BCBDAD-9D73-97D3-F400-E13F4DF24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0" y="2160000"/>
            <a:ext cx="7020000" cy="18000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EBF8789-46A7-0314-61FB-2030E42D8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0" y="4068000"/>
            <a:ext cx="7020000" cy="19800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EF5CBB4-FF5F-C0C8-7A36-758C50511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92C24E8-B7A4-8A5B-EABF-65566085D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48A3A5D-002A-3EEB-5C0C-CAF1071E0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sp>
        <p:nvSpPr>
          <p:cNvPr id="16" name="手繪多邊形: 圖案 15">
            <a:extLst>
              <a:ext uri="{FF2B5EF4-FFF2-40B4-BE49-F238E27FC236}">
                <a16:creationId xmlns:a16="http://schemas.microsoft.com/office/drawing/2014/main" id="{A74FE45A-A74A-00CF-5AE2-2F2562594FC1}"/>
              </a:ext>
            </a:extLst>
          </p:cNvPr>
          <p:cNvSpPr/>
          <p:nvPr/>
        </p:nvSpPr>
        <p:spPr>
          <a:xfrm rot="16200000">
            <a:off x="990000" y="-990000"/>
            <a:ext cx="2700000" cy="4680000"/>
          </a:xfrm>
          <a:custGeom>
            <a:avLst/>
            <a:gdLst>
              <a:gd name="connsiteX0" fmla="*/ 2700000 w 2700000"/>
              <a:gd name="connsiteY0" fmla="*/ 0 h 4680000"/>
              <a:gd name="connsiteX1" fmla="*/ 2700000 w 2700000"/>
              <a:gd name="connsiteY1" fmla="*/ 4680000 h 4680000"/>
              <a:gd name="connsiteX2" fmla="*/ 1397742 w 2700000"/>
              <a:gd name="connsiteY2" fmla="*/ 4680000 h 4680000"/>
              <a:gd name="connsiteX3" fmla="*/ 0 w 2700000"/>
              <a:gd name="connsiteY3" fmla="*/ 2160000 h 4680000"/>
              <a:gd name="connsiteX4" fmla="*/ 1198064 w 2700000"/>
              <a:gd name="connsiteY4" fmla="*/ 0 h 46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0000" h="4680000">
                <a:moveTo>
                  <a:pt x="2700000" y="0"/>
                </a:moveTo>
                <a:lnTo>
                  <a:pt x="2700000" y="4680000"/>
                </a:lnTo>
                <a:lnTo>
                  <a:pt x="1397742" y="4680000"/>
                </a:lnTo>
                <a:lnTo>
                  <a:pt x="0" y="2160000"/>
                </a:lnTo>
                <a:lnTo>
                  <a:pt x="1198064" y="0"/>
                </a:lnTo>
                <a:close/>
              </a:path>
            </a:pathLst>
          </a:custGeom>
          <a:solidFill>
            <a:srgbClr val="007B5F"/>
          </a:solidFill>
          <a:ln w="508000" cap="rnd">
            <a:solidFill>
              <a:srgbClr val="007B5F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ctr"/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CF5BD078-05BC-51B2-E4C5-09940675F0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000" y="540000"/>
            <a:ext cx="2772000" cy="1080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TW" dirty="0"/>
              <a:t>PART 00</a:t>
            </a:r>
            <a:endParaRPr lang="zh-TW" altLang="en-US" dirty="0"/>
          </a:p>
        </p:txBody>
      </p:sp>
      <p:pic>
        <p:nvPicPr>
          <p:cNvPr id="7" name="圖片 6" descr="一張含有 圖形, 字型, 平面設計, 標誌 的圖片&#10;&#10;AI 產生的內容可能不正確。">
            <a:extLst>
              <a:ext uri="{FF2B5EF4-FFF2-40B4-BE49-F238E27FC236}">
                <a16:creationId xmlns:a16="http://schemas.microsoft.com/office/drawing/2014/main" id="{29D51E9B-5F85-37DE-D464-00DF68B090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0027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: 圖案 9">
            <a:extLst>
              <a:ext uri="{FF2B5EF4-FFF2-40B4-BE49-F238E27FC236}">
                <a16:creationId xmlns:a16="http://schemas.microsoft.com/office/drawing/2014/main" id="{D43C72A6-25D7-74B6-2517-2A123D14883E}"/>
              </a:ext>
            </a:extLst>
          </p:cNvPr>
          <p:cNvSpPr/>
          <p:nvPr/>
        </p:nvSpPr>
        <p:spPr>
          <a:xfrm>
            <a:off x="1" y="720001"/>
            <a:ext cx="4403037" cy="5508000"/>
          </a:xfrm>
          <a:custGeom>
            <a:avLst/>
            <a:gdLst>
              <a:gd name="connsiteX0" fmla="*/ 0 w 4403037"/>
              <a:gd name="connsiteY0" fmla="*/ 0 h 5508000"/>
              <a:gd name="connsiteX1" fmla="*/ 1649037 w 4403037"/>
              <a:gd name="connsiteY1" fmla="*/ 0 h 5508000"/>
              <a:gd name="connsiteX2" fmla="*/ 4403037 w 4403037"/>
              <a:gd name="connsiteY2" fmla="*/ 2754000 h 5508000"/>
              <a:gd name="connsiteX3" fmla="*/ 4403036 w 4403037"/>
              <a:gd name="connsiteY3" fmla="*/ 2754000 h 5508000"/>
              <a:gd name="connsiteX4" fmla="*/ 1649036 w 4403037"/>
              <a:gd name="connsiteY4" fmla="*/ 5508000 h 5508000"/>
              <a:gd name="connsiteX5" fmla="*/ 0 w 4403037"/>
              <a:gd name="connsiteY5" fmla="*/ 5508000 h 5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3037" h="5508000">
                <a:moveTo>
                  <a:pt x="0" y="0"/>
                </a:moveTo>
                <a:lnTo>
                  <a:pt x="1649037" y="0"/>
                </a:lnTo>
                <a:cubicBezTo>
                  <a:pt x="3170029" y="0"/>
                  <a:pt x="4403037" y="1233008"/>
                  <a:pt x="4403037" y="2754000"/>
                </a:cubicBezTo>
                <a:lnTo>
                  <a:pt x="4403036" y="2754000"/>
                </a:lnTo>
                <a:cubicBezTo>
                  <a:pt x="4403036" y="4274992"/>
                  <a:pt x="3170028" y="5508000"/>
                  <a:pt x="1649036" y="5508000"/>
                </a:cubicBezTo>
                <a:lnTo>
                  <a:pt x="0" y="5508000"/>
                </a:lnTo>
                <a:close/>
              </a:path>
            </a:pathLst>
          </a:custGeom>
          <a:solidFill>
            <a:srgbClr val="CCEC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0DE7831-A410-36AD-E3BA-AEF596CA3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793425"/>
            <a:ext cx="3574800" cy="3275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1772621-933A-1ECD-9EF7-4A95E2029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0" y="648000"/>
            <a:ext cx="6840000" cy="5580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9D2A946-DF85-D409-FFBE-E30E4A09F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37BA442-74B4-2EA5-E229-BFAEEC283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B6E1ABB-63F2-AB76-FC54-B5A3C7F91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4" name="圖片 3" descr="一張含有 圖形, 字型, 平面設計, 標誌 的圖片&#10;&#10;AI 產生的內容可能不正確。">
            <a:extLst>
              <a:ext uri="{FF2B5EF4-FFF2-40B4-BE49-F238E27FC236}">
                <a16:creationId xmlns:a16="http://schemas.microsoft.com/office/drawing/2014/main" id="{30F9B450-3C43-8DA9-8CDD-65E1074DAE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761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: 圖案 9">
            <a:extLst>
              <a:ext uri="{FF2B5EF4-FFF2-40B4-BE49-F238E27FC236}">
                <a16:creationId xmlns:a16="http://schemas.microsoft.com/office/drawing/2014/main" id="{D43C72A6-25D7-74B6-2517-2A123D14883E}"/>
              </a:ext>
            </a:extLst>
          </p:cNvPr>
          <p:cNvSpPr/>
          <p:nvPr/>
        </p:nvSpPr>
        <p:spPr>
          <a:xfrm>
            <a:off x="1" y="720001"/>
            <a:ext cx="4403037" cy="5508000"/>
          </a:xfrm>
          <a:custGeom>
            <a:avLst/>
            <a:gdLst>
              <a:gd name="connsiteX0" fmla="*/ 0 w 4403037"/>
              <a:gd name="connsiteY0" fmla="*/ 0 h 5508000"/>
              <a:gd name="connsiteX1" fmla="*/ 1649037 w 4403037"/>
              <a:gd name="connsiteY1" fmla="*/ 0 h 5508000"/>
              <a:gd name="connsiteX2" fmla="*/ 4403037 w 4403037"/>
              <a:gd name="connsiteY2" fmla="*/ 2754000 h 5508000"/>
              <a:gd name="connsiteX3" fmla="*/ 4403036 w 4403037"/>
              <a:gd name="connsiteY3" fmla="*/ 2754000 h 5508000"/>
              <a:gd name="connsiteX4" fmla="*/ 1649036 w 4403037"/>
              <a:gd name="connsiteY4" fmla="*/ 5508000 h 5508000"/>
              <a:gd name="connsiteX5" fmla="*/ 0 w 4403037"/>
              <a:gd name="connsiteY5" fmla="*/ 5508000 h 5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3037" h="5508000">
                <a:moveTo>
                  <a:pt x="0" y="0"/>
                </a:moveTo>
                <a:lnTo>
                  <a:pt x="1649037" y="0"/>
                </a:lnTo>
                <a:cubicBezTo>
                  <a:pt x="3170029" y="0"/>
                  <a:pt x="4403037" y="1233008"/>
                  <a:pt x="4403037" y="2754000"/>
                </a:cubicBezTo>
                <a:lnTo>
                  <a:pt x="4403036" y="2754000"/>
                </a:lnTo>
                <a:cubicBezTo>
                  <a:pt x="4403036" y="4274992"/>
                  <a:pt x="3170028" y="5508000"/>
                  <a:pt x="1649036" y="5508000"/>
                </a:cubicBezTo>
                <a:lnTo>
                  <a:pt x="0" y="550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0DE7831-A410-36AD-E3BA-AEF596CA3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793425"/>
            <a:ext cx="3574800" cy="327553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1772621-933A-1ECD-9EF7-4A95E2029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0" y="648000"/>
            <a:ext cx="6840000" cy="5580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9D2A946-DF85-D409-FFBE-E30E4A09F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37BA442-74B4-2EA5-E229-BFAEEC283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B6E1ABB-63F2-AB76-FC54-B5A3C7F91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4" name="圖片 3" descr="一張含有 圖形, 字型, 平面設計, 標誌 的圖片&#10;&#10;AI 產生的內容可能不正確。">
            <a:extLst>
              <a:ext uri="{FF2B5EF4-FFF2-40B4-BE49-F238E27FC236}">
                <a16:creationId xmlns:a16="http://schemas.microsoft.com/office/drawing/2014/main" id="{605244F4-F59B-3221-74F1-2BC7C3AF8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40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 descr="一張含有 圖畫, 寫生, 線條藝術, 藝術 的圖片&#10;&#10;AI 產生的內容可能不正確。">
            <a:extLst>
              <a:ext uri="{FF2B5EF4-FFF2-40B4-BE49-F238E27FC236}">
                <a16:creationId xmlns:a16="http://schemas.microsoft.com/office/drawing/2014/main" id="{58448132-38F9-360D-3751-929735348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1" t="15198"/>
          <a:stretch>
            <a:fillRect/>
          </a:stretch>
        </p:blipFill>
        <p:spPr>
          <a:xfrm rot="18204880">
            <a:off x="-891253" y="2712232"/>
            <a:ext cx="3860947" cy="5037267"/>
          </a:xfrm>
          <a:custGeom>
            <a:avLst/>
            <a:gdLst>
              <a:gd name="connsiteX0" fmla="*/ 3860947 w 3860947"/>
              <a:gd name="connsiteY0" fmla="*/ 0 h 5037267"/>
              <a:gd name="connsiteX1" fmla="*/ 3860947 w 3860947"/>
              <a:gd name="connsiteY1" fmla="*/ 5037267 h 5037267"/>
              <a:gd name="connsiteX2" fmla="*/ 1642783 w 3860947"/>
              <a:gd name="connsiteY2" fmla="*/ 5037267 h 5037267"/>
              <a:gd name="connsiteX3" fmla="*/ 0 w 3860947"/>
              <a:gd name="connsiteY3" fmla="*/ 2547244 h 5037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947" h="5037267">
                <a:moveTo>
                  <a:pt x="3860947" y="0"/>
                </a:moveTo>
                <a:lnTo>
                  <a:pt x="3860947" y="5037267"/>
                </a:lnTo>
                <a:lnTo>
                  <a:pt x="1642783" y="5037267"/>
                </a:lnTo>
                <a:lnTo>
                  <a:pt x="0" y="2547244"/>
                </a:lnTo>
                <a:close/>
              </a:path>
            </a:pathLst>
          </a:cu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162E044D-834F-9F26-055E-427F2247D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E941E29-7D40-91FE-2DBC-92DC619700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000" y="1620000"/>
            <a:ext cx="5292000" cy="4500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5B1C9C8-5FE8-A0B8-D649-CCECEE3B6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8000" y="1620000"/>
            <a:ext cx="5292000" cy="4500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A49B36B-384B-044A-CCC5-9B06FD256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A9DB97B-ACC0-971E-79A0-0E0EED039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A5A90DF-B92F-38CF-E9DA-41ADE2B0C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9" name="圖片 8" descr="一張含有 圖形, 字型, 平面設計, 標誌 的圖片&#10;&#10;AI 產生的內容可能不正確。">
            <a:extLst>
              <a:ext uri="{FF2B5EF4-FFF2-40B4-BE49-F238E27FC236}">
                <a16:creationId xmlns:a16="http://schemas.microsoft.com/office/drawing/2014/main" id="{E26EB639-DB67-FBFF-2184-ADA22CE67F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4606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 descr="一張含有 圖畫, 寫生, 線條藝術, 藝術 的圖片&#10;&#10;AI 產生的內容可能不正確。">
            <a:extLst>
              <a:ext uri="{FF2B5EF4-FFF2-40B4-BE49-F238E27FC236}">
                <a16:creationId xmlns:a16="http://schemas.microsoft.com/office/drawing/2014/main" id="{F638CD8B-8BFD-1C53-DE99-3E60B167F8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1" t="15198"/>
          <a:stretch>
            <a:fillRect/>
          </a:stretch>
        </p:blipFill>
        <p:spPr>
          <a:xfrm rot="18204880">
            <a:off x="-891253" y="2712232"/>
            <a:ext cx="3860947" cy="5037267"/>
          </a:xfrm>
          <a:custGeom>
            <a:avLst/>
            <a:gdLst>
              <a:gd name="connsiteX0" fmla="*/ 3860947 w 3860947"/>
              <a:gd name="connsiteY0" fmla="*/ 0 h 5037267"/>
              <a:gd name="connsiteX1" fmla="*/ 3860947 w 3860947"/>
              <a:gd name="connsiteY1" fmla="*/ 5037267 h 5037267"/>
              <a:gd name="connsiteX2" fmla="*/ 1642783 w 3860947"/>
              <a:gd name="connsiteY2" fmla="*/ 5037267 h 5037267"/>
              <a:gd name="connsiteX3" fmla="*/ 0 w 3860947"/>
              <a:gd name="connsiteY3" fmla="*/ 2547244 h 5037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947" h="5037267">
                <a:moveTo>
                  <a:pt x="3860947" y="0"/>
                </a:moveTo>
                <a:lnTo>
                  <a:pt x="3860947" y="5037267"/>
                </a:lnTo>
                <a:lnTo>
                  <a:pt x="1642783" y="5037267"/>
                </a:lnTo>
                <a:lnTo>
                  <a:pt x="0" y="2547244"/>
                </a:lnTo>
                <a:close/>
              </a:path>
            </a:pathLst>
          </a:cu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0C53949D-6C87-4703-263C-F0220A24C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0000"/>
            <a:ext cx="10800000" cy="900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DE772BD-E255-5378-9D52-6A7FCB6FB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9999" y="1548000"/>
            <a:ext cx="5292000" cy="720000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2A39E5F-DA50-BB9B-B2B3-2450348B67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9999" y="2340000"/>
            <a:ext cx="5292000" cy="3780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10DF04AD-2DE1-8EAD-E016-0B27B6D254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8000" y="1548000"/>
            <a:ext cx="5292000" cy="720000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C2F85242-1D52-E6EE-D922-D61AF14766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8000" y="2340000"/>
            <a:ext cx="5292000" cy="3780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4FDF18C4-820A-903C-B90D-399DB0814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CF366D2B-DAAA-D8F9-6A96-74C78EF28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4D8AB661-B6DD-7B2E-AF44-C90823B21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11" name="圖片 10" descr="一張含有 圖形, 字型, 平面設計, 標誌 的圖片&#10;&#10;AI 產生的內容可能不正確。">
            <a:extLst>
              <a:ext uri="{FF2B5EF4-FFF2-40B4-BE49-F238E27FC236}">
                <a16:creationId xmlns:a16="http://schemas.microsoft.com/office/drawing/2014/main" id="{F2BCF28D-F228-6356-6DD9-FFE8C1BE9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5475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B582AC46-8C25-925B-5BC4-8D08E16EE17E}"/>
              </a:ext>
            </a:extLst>
          </p:cNvPr>
          <p:cNvSpPr/>
          <p:nvPr/>
        </p:nvSpPr>
        <p:spPr>
          <a:xfrm>
            <a:off x="8604000" y="0"/>
            <a:ext cx="3600000" cy="6858000"/>
          </a:xfrm>
          <a:prstGeom prst="rect">
            <a:avLst/>
          </a:prstGeom>
          <a:solidFill>
            <a:srgbClr val="CCEC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C02B9D76-7FA9-69C7-0986-F11819442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468000"/>
            <a:ext cx="4320000" cy="144000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4000"/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D1233C7-7F43-798D-1561-C349273A4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8000" y="900000"/>
            <a:ext cx="6120000" cy="5040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71BCB7F-1022-1E3E-1F54-EE79EEA321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999" y="2052000"/>
            <a:ext cx="4320000" cy="38880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CE13583-B041-919B-EA3F-AD50AFBBC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8D52CCD-D5A5-3F56-AD68-692E04FD7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046CCE6-1F4D-7337-81FB-946B0BF27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10" name="圖片 9" descr="一張含有 圖形, 字型, 平面設計, 標誌 的圖片&#10;&#10;AI 產生的內容可能不正確。">
            <a:extLst>
              <a:ext uri="{FF2B5EF4-FFF2-40B4-BE49-F238E27FC236}">
                <a16:creationId xmlns:a16="http://schemas.microsoft.com/office/drawing/2014/main" id="{6FA2DB94-32B1-5951-E0F4-49A5B129F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0102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07435D52-9B6E-A7F5-B46B-DE9C9E5C29EB}"/>
              </a:ext>
            </a:extLst>
          </p:cNvPr>
          <p:cNvSpPr/>
          <p:nvPr/>
        </p:nvSpPr>
        <p:spPr>
          <a:xfrm>
            <a:off x="8604000" y="0"/>
            <a:ext cx="3600000" cy="6858000"/>
          </a:xfrm>
          <a:prstGeom prst="rect">
            <a:avLst/>
          </a:prstGeom>
          <a:solidFill>
            <a:srgbClr val="CCEC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FDAC097D-6918-D6CC-C06B-48FC15117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468000"/>
            <a:ext cx="4680000" cy="144000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4000"/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0A67735-A00D-A8E6-6894-019ABC7910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88000" y="900000"/>
            <a:ext cx="5760000" cy="504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EFE772B-A179-F0C2-9D63-487B7D321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999" y="2052000"/>
            <a:ext cx="4680000" cy="38880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0BE0484-469C-E016-9189-34E537692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A820328-D6C4-395A-F150-7ADA7A927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5F1D10D-24F2-F499-D170-061C646AE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10" name="圖片 9" descr="一張含有 圖形, 字型, 平面設計, 標誌 的圖片&#10;&#10;AI 產生的內容可能不正確。">
            <a:extLst>
              <a:ext uri="{FF2B5EF4-FFF2-40B4-BE49-F238E27FC236}">
                <a16:creationId xmlns:a16="http://schemas.microsoft.com/office/drawing/2014/main" id="{1A9D0AAB-4D13-341A-A7C8-0EA480E38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3413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B88268A-98D5-164F-B706-D4F23346C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F08B439-2880-B600-6095-698D9D408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0A9185D-8231-CD38-48D4-136476CB9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CDAD99FF-A96D-A5AC-BB6A-1547A183C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7" name="圖片 6" descr="一張含有 圖形, 字型, 平面設計, 標誌 的圖片&#10;&#10;AI 產生的內容可能不正確。">
            <a:extLst>
              <a:ext uri="{FF2B5EF4-FFF2-40B4-BE49-F238E27FC236}">
                <a16:creationId xmlns:a16="http://schemas.microsoft.com/office/drawing/2014/main" id="{201EB549-0E9A-ADF4-3334-65CA38C48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838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EE50B414-DFC6-F384-31C5-23CAFF323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DEA362EA-6B59-5362-98DD-3384276A1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64DA7E1-9BDA-406E-C5EE-5618DD7A7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5" name="圖片 4" descr="一張含有 圖形, 字型, 平面設計, 標誌 的圖片&#10;&#10;AI 產生的內容可能不正確。">
            <a:extLst>
              <a:ext uri="{FF2B5EF4-FFF2-40B4-BE49-F238E27FC236}">
                <a16:creationId xmlns:a16="http://schemas.microsoft.com/office/drawing/2014/main" id="{F68C8008-1C48-FA53-16CD-99845407C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7060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BBED61C-7D65-D252-767A-1A06F3AF98A2}"/>
              </a:ext>
            </a:extLst>
          </p:cNvPr>
          <p:cNvSpPr/>
          <p:nvPr/>
        </p:nvSpPr>
        <p:spPr>
          <a:xfrm>
            <a:off x="0" y="0"/>
            <a:ext cx="12192000" cy="6849152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CCECE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2"/>
              </a:solidFill>
            </a:endParaRPr>
          </a:p>
        </p:txBody>
      </p:sp>
      <p:sp>
        <p:nvSpPr>
          <p:cNvPr id="11" name="手繪多邊形: 圖案 10">
            <a:extLst>
              <a:ext uri="{FF2B5EF4-FFF2-40B4-BE49-F238E27FC236}">
                <a16:creationId xmlns:a16="http://schemas.microsoft.com/office/drawing/2014/main" id="{AD8DE430-A940-7607-1647-C84C142258CA}"/>
              </a:ext>
            </a:extLst>
          </p:cNvPr>
          <p:cNvSpPr>
            <a:spLocks/>
          </p:cNvSpPr>
          <p:nvPr/>
        </p:nvSpPr>
        <p:spPr>
          <a:xfrm rot="2545289">
            <a:off x="-1296067" y="-173521"/>
            <a:ext cx="7566129" cy="6120000"/>
          </a:xfrm>
          <a:custGeom>
            <a:avLst/>
            <a:gdLst>
              <a:gd name="connsiteX0" fmla="*/ 0 w 7566129"/>
              <a:gd name="connsiteY0" fmla="*/ 2606871 h 6120000"/>
              <a:gd name="connsiteX1" fmla="*/ 2852738 w 7566129"/>
              <a:gd name="connsiteY1" fmla="*/ 0 h 6120000"/>
              <a:gd name="connsiteX2" fmla="*/ 4506129 w 7566129"/>
              <a:gd name="connsiteY2" fmla="*/ 0 h 6120000"/>
              <a:gd name="connsiteX3" fmla="*/ 7566129 w 7566129"/>
              <a:gd name="connsiteY3" fmla="*/ 3060000 h 6120000"/>
              <a:gd name="connsiteX4" fmla="*/ 4506129 w 7566129"/>
              <a:gd name="connsiteY4" fmla="*/ 6120000 h 6120000"/>
              <a:gd name="connsiteX5" fmla="*/ 3210344 w 7566129"/>
              <a:gd name="connsiteY5" fmla="*/ 6120000 h 61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66129" h="6120000">
                <a:moveTo>
                  <a:pt x="0" y="2606871"/>
                </a:moveTo>
                <a:lnTo>
                  <a:pt x="2852738" y="0"/>
                </a:lnTo>
                <a:lnTo>
                  <a:pt x="4506129" y="0"/>
                </a:lnTo>
                <a:cubicBezTo>
                  <a:pt x="6196120" y="0"/>
                  <a:pt x="7566129" y="1370009"/>
                  <a:pt x="7566129" y="3060000"/>
                </a:cubicBezTo>
                <a:cubicBezTo>
                  <a:pt x="7566129" y="4749991"/>
                  <a:pt x="6196120" y="6120000"/>
                  <a:pt x="4506129" y="6120000"/>
                </a:cubicBezTo>
                <a:lnTo>
                  <a:pt x="3210344" y="61200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pic>
        <p:nvPicPr>
          <p:cNvPr id="5" name="圖片 4" descr="一張含有 黑與白, 藝術, 單色 的圖片&#10;&#10;AI 產生的內容可能不正確。">
            <a:extLst>
              <a:ext uri="{FF2B5EF4-FFF2-40B4-BE49-F238E27FC236}">
                <a16:creationId xmlns:a16="http://schemas.microsoft.com/office/drawing/2014/main" id="{FB8A2305-4E48-F356-6853-EFD75C1E6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9"/>
          <a:stretch>
            <a:fillRect/>
          </a:stretch>
        </p:blipFill>
        <p:spPr>
          <a:xfrm>
            <a:off x="6840000" y="720000"/>
            <a:ext cx="5352000" cy="6120000"/>
          </a:xfrm>
          <a:custGeom>
            <a:avLst/>
            <a:gdLst>
              <a:gd name="connsiteX0" fmla="*/ 0 w 5352000"/>
              <a:gd name="connsiteY0" fmla="*/ 0 h 6120000"/>
              <a:gd name="connsiteX1" fmla="*/ 5352000 w 5352000"/>
              <a:gd name="connsiteY1" fmla="*/ 0 h 6120000"/>
              <a:gd name="connsiteX2" fmla="*/ 5352000 w 5352000"/>
              <a:gd name="connsiteY2" fmla="*/ 6120000 h 6120000"/>
              <a:gd name="connsiteX3" fmla="*/ 0 w 5352000"/>
              <a:gd name="connsiteY3" fmla="*/ 6120000 h 61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2000" h="6120000">
                <a:moveTo>
                  <a:pt x="0" y="0"/>
                </a:moveTo>
                <a:lnTo>
                  <a:pt x="5352000" y="0"/>
                </a:lnTo>
                <a:lnTo>
                  <a:pt x="5352000" y="6120000"/>
                </a:lnTo>
                <a:lnTo>
                  <a:pt x="0" y="6120000"/>
                </a:lnTo>
                <a:close/>
              </a:path>
            </a:pathLst>
          </a:custGeom>
        </p:spPr>
      </p:pic>
      <p:sp>
        <p:nvSpPr>
          <p:cNvPr id="7" name="標題 6">
            <a:extLst>
              <a:ext uri="{FF2B5EF4-FFF2-40B4-BE49-F238E27FC236}">
                <a16:creationId xmlns:a16="http://schemas.microsoft.com/office/drawing/2014/main" id="{93374CA9-FEE4-F147-CD45-E17AA9C01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0" y="3240000"/>
            <a:ext cx="4860000" cy="1800000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altLang="zh-TW" dirty="0"/>
              <a:t>Thank You</a:t>
            </a:r>
            <a:br>
              <a:rPr lang="en-US" altLang="zh-TW" dirty="0"/>
            </a:br>
            <a:r>
              <a:rPr lang="zh-TW" altLang="en-US" dirty="0"/>
              <a:t>結尾用語</a:t>
            </a:r>
          </a:p>
        </p:txBody>
      </p:sp>
      <p:sp>
        <p:nvSpPr>
          <p:cNvPr id="8" name="日期版面配置區 7">
            <a:extLst>
              <a:ext uri="{FF2B5EF4-FFF2-40B4-BE49-F238E27FC236}">
                <a16:creationId xmlns:a16="http://schemas.microsoft.com/office/drawing/2014/main" id="{81C251D3-8FA5-D327-F7F2-18ECBA7CD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9" name="頁尾版面配置區 8">
            <a:extLst>
              <a:ext uri="{FF2B5EF4-FFF2-40B4-BE49-F238E27FC236}">
                <a16:creationId xmlns:a16="http://schemas.microsoft.com/office/drawing/2014/main" id="{6F2DE9DE-86BA-E7E4-215C-D5BF27921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7AC04CD2-C87E-A534-3097-B93BE7F89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sp>
        <p:nvSpPr>
          <p:cNvPr id="17" name="圖片版面配置區 16">
            <a:extLst>
              <a:ext uri="{FF2B5EF4-FFF2-40B4-BE49-F238E27FC236}">
                <a16:creationId xmlns:a16="http://schemas.microsoft.com/office/drawing/2014/main" id="{7A0369FB-5BEE-3B5C-F801-F8D89763CB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0000" y="900000"/>
            <a:ext cx="5040000" cy="5040000"/>
          </a:xfrm>
          <a:custGeom>
            <a:avLst/>
            <a:gdLst>
              <a:gd name="connsiteX0" fmla="*/ 2520000 w 5040000"/>
              <a:gd name="connsiteY0" fmla="*/ 0 h 5040000"/>
              <a:gd name="connsiteX1" fmla="*/ 5040000 w 5040000"/>
              <a:gd name="connsiteY1" fmla="*/ 2520000 h 5040000"/>
              <a:gd name="connsiteX2" fmla="*/ 2520000 w 5040000"/>
              <a:gd name="connsiteY2" fmla="*/ 5040000 h 5040000"/>
              <a:gd name="connsiteX3" fmla="*/ 0 w 5040000"/>
              <a:gd name="connsiteY3" fmla="*/ 2520000 h 5040000"/>
              <a:gd name="connsiteX4" fmla="*/ 2520000 w 5040000"/>
              <a:gd name="connsiteY4" fmla="*/ 0 h 50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0000" h="5040000">
                <a:moveTo>
                  <a:pt x="2520000" y="0"/>
                </a:moveTo>
                <a:cubicBezTo>
                  <a:pt x="3911758" y="0"/>
                  <a:pt x="5040000" y="1128242"/>
                  <a:pt x="5040000" y="2520000"/>
                </a:cubicBezTo>
                <a:cubicBezTo>
                  <a:pt x="5040000" y="3911758"/>
                  <a:pt x="3911758" y="5040000"/>
                  <a:pt x="2520000" y="5040000"/>
                </a:cubicBezTo>
                <a:cubicBezTo>
                  <a:pt x="1128242" y="5040000"/>
                  <a:pt x="0" y="3911758"/>
                  <a:pt x="0" y="2520000"/>
                </a:cubicBezTo>
                <a:cubicBezTo>
                  <a:pt x="0" y="1128242"/>
                  <a:pt x="1128242" y="0"/>
                  <a:pt x="252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</a:p>
        </p:txBody>
      </p:sp>
      <p:pic>
        <p:nvPicPr>
          <p:cNvPr id="4" name="圖片 3" descr="一張含有 圖形, 字型, 平面設計, 標誌 的圖片&#10;&#10;AI 產生的內容可能不正確。">
            <a:extLst>
              <a:ext uri="{FF2B5EF4-FFF2-40B4-BE49-F238E27FC236}">
                <a16:creationId xmlns:a16="http://schemas.microsoft.com/office/drawing/2014/main" id="{EFC62369-81E7-466E-58D2-6FF6D3DD8B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6538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投影片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手繪多邊形: 圖案 19">
            <a:extLst>
              <a:ext uri="{FF2B5EF4-FFF2-40B4-BE49-F238E27FC236}">
                <a16:creationId xmlns:a16="http://schemas.microsoft.com/office/drawing/2014/main" id="{3E3561E0-CD5E-D5B7-65D0-8E611902FA20}"/>
              </a:ext>
            </a:extLst>
          </p:cNvPr>
          <p:cNvSpPr/>
          <p:nvPr/>
        </p:nvSpPr>
        <p:spPr>
          <a:xfrm>
            <a:off x="7560000" y="0"/>
            <a:ext cx="4644000" cy="6876000"/>
          </a:xfrm>
          <a:custGeom>
            <a:avLst/>
            <a:gdLst>
              <a:gd name="connsiteX0" fmla="*/ 3438000 w 4644000"/>
              <a:gd name="connsiteY0" fmla="*/ 0 h 6876000"/>
              <a:gd name="connsiteX1" fmla="*/ 4482000 w 4644000"/>
              <a:gd name="connsiteY1" fmla="*/ 0 h 6876000"/>
              <a:gd name="connsiteX2" fmla="*/ 4644000 w 4644000"/>
              <a:gd name="connsiteY2" fmla="*/ 4096 h 6876000"/>
              <a:gd name="connsiteX3" fmla="*/ 4644000 w 4644000"/>
              <a:gd name="connsiteY3" fmla="*/ 6871904 h 6876000"/>
              <a:gd name="connsiteX4" fmla="*/ 4482000 w 4644000"/>
              <a:gd name="connsiteY4" fmla="*/ 6876000 h 6876000"/>
              <a:gd name="connsiteX5" fmla="*/ 3438000 w 4644000"/>
              <a:gd name="connsiteY5" fmla="*/ 6876000 h 6876000"/>
              <a:gd name="connsiteX6" fmla="*/ 0 w 4644000"/>
              <a:gd name="connsiteY6" fmla="*/ 3438000 h 6876000"/>
              <a:gd name="connsiteX7" fmla="*/ 3438000 w 4644000"/>
              <a:gd name="connsiteY7" fmla="*/ 0 h 68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44000" h="6876000">
                <a:moveTo>
                  <a:pt x="3438000" y="0"/>
                </a:moveTo>
                <a:lnTo>
                  <a:pt x="4482000" y="0"/>
                </a:lnTo>
                <a:lnTo>
                  <a:pt x="4644000" y="4096"/>
                </a:lnTo>
                <a:lnTo>
                  <a:pt x="4644000" y="6871904"/>
                </a:lnTo>
                <a:lnTo>
                  <a:pt x="4482000" y="6876000"/>
                </a:lnTo>
                <a:lnTo>
                  <a:pt x="3438000" y="6876000"/>
                </a:lnTo>
                <a:cubicBezTo>
                  <a:pt x="1539245" y="6876000"/>
                  <a:pt x="0" y="5336755"/>
                  <a:pt x="0" y="3438000"/>
                </a:cubicBezTo>
                <a:cubicBezTo>
                  <a:pt x="0" y="1539245"/>
                  <a:pt x="1539245" y="0"/>
                  <a:pt x="3438000" y="0"/>
                </a:cubicBezTo>
                <a:close/>
              </a:path>
            </a:pathLst>
          </a:custGeom>
          <a:solidFill>
            <a:srgbClr val="6933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62CAF34E-82D1-9795-BF74-711EDFC249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9999" y="5292000"/>
            <a:ext cx="6660000" cy="648000"/>
          </a:xfrm>
        </p:spPr>
        <p:txBody>
          <a:bodyPr anchor="ctr"/>
          <a:lstStyle>
            <a:lvl1pPr marL="0" indent="0" algn="l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Presenter Name |</a:t>
            </a:r>
            <a:r>
              <a:rPr lang="zh-TW" altLang="en-US"/>
              <a:t> </a:t>
            </a:r>
            <a:r>
              <a:rPr lang="en-US" altLang="zh-TW"/>
              <a:t>Date</a:t>
            </a:r>
            <a:endParaRPr lang="zh-TW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CC7144F-8EFD-3032-C7DD-77F0C6E20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E69601C-64A2-57B0-C07E-35A59176E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8CBE088-E840-4C44-A392-803628C8F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CE5D6C9-F8B0-0DE8-F7CB-376D337D4700}"/>
              </a:ext>
            </a:extLst>
          </p:cNvPr>
          <p:cNvSpPr/>
          <p:nvPr/>
        </p:nvSpPr>
        <p:spPr>
          <a:xfrm>
            <a:off x="540000" y="5184000"/>
            <a:ext cx="1080000" cy="72000"/>
          </a:xfrm>
          <a:prstGeom prst="rect">
            <a:avLst/>
          </a:prstGeom>
          <a:solidFill>
            <a:srgbClr val="F938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圖片版面配置區 17">
            <a:extLst>
              <a:ext uri="{FF2B5EF4-FFF2-40B4-BE49-F238E27FC236}">
                <a16:creationId xmlns:a16="http://schemas.microsoft.com/office/drawing/2014/main" id="{3263A511-B189-C1D2-8947-EE39091AFB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00000" y="442800"/>
            <a:ext cx="4104000" cy="5976000"/>
          </a:xfrm>
          <a:custGeom>
            <a:avLst/>
            <a:gdLst>
              <a:gd name="connsiteX0" fmla="*/ 2988000 w 4104000"/>
              <a:gd name="connsiteY0" fmla="*/ 0 h 5976000"/>
              <a:gd name="connsiteX1" fmla="*/ 3876540 w 4104000"/>
              <a:gd name="connsiteY1" fmla="*/ 134335 h 5976000"/>
              <a:gd name="connsiteX2" fmla="*/ 4104000 w 4104000"/>
              <a:gd name="connsiteY2" fmla="*/ 217586 h 5976000"/>
              <a:gd name="connsiteX3" fmla="*/ 4104000 w 4104000"/>
              <a:gd name="connsiteY3" fmla="*/ 5758414 h 5976000"/>
              <a:gd name="connsiteX4" fmla="*/ 3876540 w 4104000"/>
              <a:gd name="connsiteY4" fmla="*/ 5841666 h 5976000"/>
              <a:gd name="connsiteX5" fmla="*/ 2988000 w 4104000"/>
              <a:gd name="connsiteY5" fmla="*/ 5976000 h 5976000"/>
              <a:gd name="connsiteX6" fmla="*/ 0 w 4104000"/>
              <a:gd name="connsiteY6" fmla="*/ 2988000 h 5976000"/>
              <a:gd name="connsiteX7" fmla="*/ 2988000 w 4104000"/>
              <a:gd name="connsiteY7" fmla="*/ 0 h 59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4000" h="5976000">
                <a:moveTo>
                  <a:pt x="2988000" y="0"/>
                </a:moveTo>
                <a:cubicBezTo>
                  <a:pt x="3297417" y="0"/>
                  <a:pt x="3595850" y="47031"/>
                  <a:pt x="3876540" y="134335"/>
                </a:cubicBezTo>
                <a:lnTo>
                  <a:pt x="4104000" y="217586"/>
                </a:lnTo>
                <a:lnTo>
                  <a:pt x="4104000" y="5758414"/>
                </a:lnTo>
                <a:lnTo>
                  <a:pt x="3876540" y="5841666"/>
                </a:lnTo>
                <a:cubicBezTo>
                  <a:pt x="3595850" y="5928969"/>
                  <a:pt x="3297417" y="5976000"/>
                  <a:pt x="2988000" y="5976000"/>
                </a:cubicBezTo>
                <a:cubicBezTo>
                  <a:pt x="1337773" y="5976000"/>
                  <a:pt x="0" y="4638227"/>
                  <a:pt x="0" y="2988000"/>
                </a:cubicBezTo>
                <a:cubicBezTo>
                  <a:pt x="0" y="1337773"/>
                  <a:pt x="1337773" y="0"/>
                  <a:pt x="2988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2EDE35E-30C4-2CD9-115B-30D07A5CCE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1" y="2520000"/>
            <a:ext cx="6660000" cy="2520000"/>
          </a:xfrm>
        </p:spPr>
        <p:txBody>
          <a:bodyPr anchor="ctr">
            <a:normAutofit/>
          </a:bodyPr>
          <a:lstStyle>
            <a:lvl1pPr algn="l">
              <a:lnSpc>
                <a:spcPct val="120000"/>
              </a:lnSpc>
              <a:defRPr sz="5400" b="1" baseline="0">
                <a:latin typeface="+mj-lt"/>
                <a:ea typeface="+mj-ea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pic>
        <p:nvPicPr>
          <p:cNvPr id="10" name="圖片 9" descr="一張含有 字型, 圖形, 平面設計, 螢幕擷取畫面 的圖片&#10;&#10;AI 產生的內容可能不正確。">
            <a:extLst>
              <a:ext uri="{FF2B5EF4-FFF2-40B4-BE49-F238E27FC236}">
                <a16:creationId xmlns:a16="http://schemas.microsoft.com/office/drawing/2014/main" id="{DC494D87-12F1-9919-FB67-3C1EDE860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540000"/>
            <a:ext cx="6349696" cy="20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556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投影片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69AE14F8-318F-EBCF-C4D0-61A00546C30F}"/>
              </a:ext>
            </a:extLst>
          </p:cNvPr>
          <p:cNvSpPr/>
          <p:nvPr/>
        </p:nvSpPr>
        <p:spPr>
          <a:xfrm>
            <a:off x="1" y="5220000"/>
            <a:ext cx="5256001" cy="792000"/>
          </a:xfrm>
          <a:custGeom>
            <a:avLst/>
            <a:gdLst>
              <a:gd name="connsiteX0" fmla="*/ 0 w 5256001"/>
              <a:gd name="connsiteY0" fmla="*/ 0 h 720000"/>
              <a:gd name="connsiteX1" fmla="*/ 4896000 w 5256001"/>
              <a:gd name="connsiteY1" fmla="*/ 0 h 720000"/>
              <a:gd name="connsiteX2" fmla="*/ 5256001 w 5256001"/>
              <a:gd name="connsiteY2" fmla="*/ 360000 h 720000"/>
              <a:gd name="connsiteX3" fmla="*/ 4896000 w 5256001"/>
              <a:gd name="connsiteY3" fmla="*/ 720000 h 720000"/>
              <a:gd name="connsiteX4" fmla="*/ 0 w 5256001"/>
              <a:gd name="connsiteY4" fmla="*/ 72000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6001" h="720000">
                <a:moveTo>
                  <a:pt x="0" y="0"/>
                </a:moveTo>
                <a:lnTo>
                  <a:pt x="4896000" y="0"/>
                </a:lnTo>
                <a:cubicBezTo>
                  <a:pt x="5094823" y="0"/>
                  <a:pt x="5256001" y="161177"/>
                  <a:pt x="5256001" y="360000"/>
                </a:cubicBezTo>
                <a:cubicBezTo>
                  <a:pt x="5256001" y="558823"/>
                  <a:pt x="5094823" y="720000"/>
                  <a:pt x="4896000" y="720000"/>
                </a:cubicBezTo>
                <a:lnTo>
                  <a:pt x="0" y="720000"/>
                </a:lnTo>
                <a:close/>
              </a:path>
            </a:pathLst>
          </a:custGeom>
          <a:solidFill>
            <a:srgbClr val="DACC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1" name="手繪多邊形: 圖案 10">
            <a:extLst>
              <a:ext uri="{FF2B5EF4-FFF2-40B4-BE49-F238E27FC236}">
                <a16:creationId xmlns:a16="http://schemas.microsoft.com/office/drawing/2014/main" id="{D1CF599D-0686-DA5D-DA17-2E4D44665F97}"/>
              </a:ext>
            </a:extLst>
          </p:cNvPr>
          <p:cNvSpPr/>
          <p:nvPr/>
        </p:nvSpPr>
        <p:spPr>
          <a:xfrm>
            <a:off x="5979848" y="3217674"/>
            <a:ext cx="6119881" cy="3640327"/>
          </a:xfrm>
          <a:custGeom>
            <a:avLst/>
            <a:gdLst>
              <a:gd name="connsiteX0" fmla="*/ 4335269 w 6119881"/>
              <a:gd name="connsiteY0" fmla="*/ 1595 h 3640327"/>
              <a:gd name="connsiteX1" fmla="*/ 5680644 w 6119881"/>
              <a:gd name="connsiteY1" fmla="*/ 565801 h 3640327"/>
              <a:gd name="connsiteX2" fmla="*/ 5554080 w 6119881"/>
              <a:gd name="connsiteY2" fmla="*/ 2980792 h 3640327"/>
              <a:gd name="connsiteX3" fmla="*/ 4821592 w 6119881"/>
              <a:gd name="connsiteY3" fmla="*/ 3640327 h 3640327"/>
              <a:gd name="connsiteX4" fmla="*/ 0 w 6119881"/>
              <a:gd name="connsiteY4" fmla="*/ 3640327 h 3640327"/>
              <a:gd name="connsiteX5" fmla="*/ 51840 w 6119881"/>
              <a:gd name="connsiteY5" fmla="*/ 3513794 h 3640327"/>
              <a:gd name="connsiteX6" fmla="*/ 456566 w 6119881"/>
              <a:gd name="connsiteY6" fmla="*/ 2968550 h 3640327"/>
              <a:gd name="connsiteX7" fmla="*/ 3265653 w 6119881"/>
              <a:gd name="connsiteY7" fmla="*/ 439237 h 3640327"/>
              <a:gd name="connsiteX8" fmla="*/ 4335269 w 6119881"/>
              <a:gd name="connsiteY8" fmla="*/ 1595 h 3640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9881" h="3640327">
                <a:moveTo>
                  <a:pt x="4335269" y="1595"/>
                </a:moveTo>
                <a:cubicBezTo>
                  <a:pt x="4827561" y="-19624"/>
                  <a:pt x="5325183" y="171021"/>
                  <a:pt x="5680644" y="565801"/>
                </a:cubicBezTo>
                <a:cubicBezTo>
                  <a:pt x="6312576" y="1267632"/>
                  <a:pt x="6255911" y="2348860"/>
                  <a:pt x="5554080" y="2980792"/>
                </a:cubicBezTo>
                <a:lnTo>
                  <a:pt x="4821592" y="3640327"/>
                </a:lnTo>
                <a:lnTo>
                  <a:pt x="0" y="3640327"/>
                </a:lnTo>
                <a:lnTo>
                  <a:pt x="51840" y="3513794"/>
                </a:lnTo>
                <a:cubicBezTo>
                  <a:pt x="145974" y="3312597"/>
                  <a:pt x="281109" y="3126533"/>
                  <a:pt x="456566" y="2968550"/>
                </a:cubicBezTo>
                <a:lnTo>
                  <a:pt x="3265653" y="439237"/>
                </a:lnTo>
                <a:cubicBezTo>
                  <a:pt x="3572705" y="162767"/>
                  <a:pt x="3952375" y="18098"/>
                  <a:pt x="4335269" y="159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1" name="圖片版面配置區 20">
            <a:extLst>
              <a:ext uri="{FF2B5EF4-FFF2-40B4-BE49-F238E27FC236}">
                <a16:creationId xmlns:a16="http://schemas.microsoft.com/office/drawing/2014/main" id="{5DDF6004-BF08-8441-F40F-B105C86837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23622" y="0"/>
            <a:ext cx="4680378" cy="4443120"/>
          </a:xfrm>
          <a:custGeom>
            <a:avLst/>
            <a:gdLst>
              <a:gd name="connsiteX0" fmla="*/ 2045424 w 4680378"/>
              <a:gd name="connsiteY0" fmla="*/ 0 h 4443120"/>
              <a:gd name="connsiteX1" fmla="*/ 4680378 w 4680378"/>
              <a:gd name="connsiteY1" fmla="*/ 0 h 4443120"/>
              <a:gd name="connsiteX2" fmla="*/ 4680378 w 4680378"/>
              <a:gd name="connsiteY2" fmla="*/ 2471755 h 4443120"/>
              <a:gd name="connsiteX3" fmla="*/ 3004452 w 4680378"/>
              <a:gd name="connsiteY3" fmla="*/ 3980765 h 4443120"/>
              <a:gd name="connsiteX4" fmla="*/ 462356 w 4680378"/>
              <a:gd name="connsiteY4" fmla="*/ 3847540 h 4443120"/>
              <a:gd name="connsiteX5" fmla="*/ 595582 w 4680378"/>
              <a:gd name="connsiteY5" fmla="*/ 1305444 h 4443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80378" h="4443120">
                <a:moveTo>
                  <a:pt x="2045424" y="0"/>
                </a:moveTo>
                <a:lnTo>
                  <a:pt x="4680378" y="0"/>
                </a:lnTo>
                <a:lnTo>
                  <a:pt x="4680378" y="2471755"/>
                </a:lnTo>
                <a:lnTo>
                  <a:pt x="3004452" y="3980765"/>
                </a:lnTo>
                <a:cubicBezTo>
                  <a:pt x="2265682" y="4645957"/>
                  <a:pt x="1127547" y="4586310"/>
                  <a:pt x="462356" y="3847540"/>
                </a:cubicBezTo>
                <a:cubicBezTo>
                  <a:pt x="-202836" y="3108770"/>
                  <a:pt x="-143189" y="1970635"/>
                  <a:pt x="595582" y="130544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122324F4-7D7E-10B8-BB5C-299D94C19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B4862679-7020-7110-2ECF-262533D1B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B3F2C3E0-8C0F-CAE1-57E9-1A69A5ED4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B760530E-D3F7-B881-5CA3-13CF604F4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2520000"/>
            <a:ext cx="6660064" cy="2520000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540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13" name="文字版面配置區 12">
            <a:extLst>
              <a:ext uri="{FF2B5EF4-FFF2-40B4-BE49-F238E27FC236}">
                <a16:creationId xmlns:a16="http://schemas.microsoft.com/office/drawing/2014/main" id="{E18DEE52-A001-21CB-832D-5D6CA5F0F6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0000" y="5292000"/>
            <a:ext cx="4500000" cy="648000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69800" indent="0">
              <a:buNone/>
              <a:defRPr/>
            </a:lvl2pPr>
          </a:lstStyle>
          <a:p>
            <a:pPr lvl="0"/>
            <a:r>
              <a:rPr lang="en-US" altLang="zh-TW" dirty="0"/>
              <a:t>Presenter Name | Date</a:t>
            </a:r>
            <a:endParaRPr lang="zh-TW" altLang="en-US" dirty="0"/>
          </a:p>
        </p:txBody>
      </p:sp>
      <p:pic>
        <p:nvPicPr>
          <p:cNvPr id="2" name="圖片 1" descr="一張含有 字型, 圖形, 平面設計, 螢幕擷取畫面 的圖片&#10;&#10;AI 產生的內容可能不正確。">
            <a:extLst>
              <a:ext uri="{FF2B5EF4-FFF2-40B4-BE49-F238E27FC236}">
                <a16:creationId xmlns:a16="http://schemas.microsoft.com/office/drawing/2014/main" id="{D0D29759-3534-F62B-EDF6-CD8E28DF39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540000"/>
            <a:ext cx="6349696" cy="20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6108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88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 descr="一張含有 寫生, 圖畫, 藝術 的圖片&#10;&#10;AI 產生的內容可能不正確。">
            <a:extLst>
              <a:ext uri="{FF2B5EF4-FFF2-40B4-BE49-F238E27FC236}">
                <a16:creationId xmlns:a16="http://schemas.microsoft.com/office/drawing/2014/main" id="{DB822965-47B5-B769-E349-DAB40F940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9" b="882"/>
          <a:stretch>
            <a:fillRect/>
          </a:stretch>
        </p:blipFill>
        <p:spPr>
          <a:xfrm>
            <a:off x="6840000" y="792000"/>
            <a:ext cx="5352000" cy="6066000"/>
          </a:xfrm>
          <a:custGeom>
            <a:avLst/>
            <a:gdLst>
              <a:gd name="connsiteX0" fmla="*/ 0 w 5352000"/>
              <a:gd name="connsiteY0" fmla="*/ 0 h 6066000"/>
              <a:gd name="connsiteX1" fmla="*/ 5352000 w 5352000"/>
              <a:gd name="connsiteY1" fmla="*/ 0 h 6066000"/>
              <a:gd name="connsiteX2" fmla="*/ 5352000 w 5352000"/>
              <a:gd name="connsiteY2" fmla="*/ 6066000 h 6066000"/>
              <a:gd name="connsiteX3" fmla="*/ 0 w 5352000"/>
              <a:gd name="connsiteY3" fmla="*/ 6066000 h 606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2000" h="6066000">
                <a:moveTo>
                  <a:pt x="0" y="0"/>
                </a:moveTo>
                <a:lnTo>
                  <a:pt x="5352000" y="0"/>
                </a:lnTo>
                <a:lnTo>
                  <a:pt x="5352000" y="6066000"/>
                </a:lnTo>
                <a:lnTo>
                  <a:pt x="0" y="6066000"/>
                </a:lnTo>
                <a:close/>
              </a:path>
            </a:pathLst>
          </a:cu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456C5A9E-4FAA-8257-D3C4-E56B4CEB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440099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9B780A-82DD-F942-8E9E-563FF8F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A019D4-EA39-3C3A-1D6C-0629AD85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209D98-1B8C-7710-2F1F-6999B0D5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E3D59D-895F-BA30-5DAE-38931AB1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10" name="圖片 9" descr="一張含有 圖形, 字型, 平面設計, 設計 的圖片&#10;&#10;AI 產生的內容可能不正確。">
            <a:extLst>
              <a:ext uri="{FF2B5EF4-FFF2-40B4-BE49-F238E27FC236}">
                <a16:creationId xmlns:a16="http://schemas.microsoft.com/office/drawing/2014/main" id="{D5EF440E-1BF2-C423-CE0D-58E5F2E48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4857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 descr="一張含有 寫生, 圖畫, 藝術 的圖片&#10;&#10;AI 產生的內容可能不正確。">
            <a:extLst>
              <a:ext uri="{FF2B5EF4-FFF2-40B4-BE49-F238E27FC236}">
                <a16:creationId xmlns:a16="http://schemas.microsoft.com/office/drawing/2014/main" id="{8DB83048-E659-B1C3-54C9-8F7078B3F0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63" t="15543"/>
          <a:stretch>
            <a:fillRect/>
          </a:stretch>
        </p:blipFill>
        <p:spPr>
          <a:xfrm rot="18188543">
            <a:off x="-887367" y="2724556"/>
            <a:ext cx="3863218" cy="5016737"/>
          </a:xfrm>
          <a:custGeom>
            <a:avLst/>
            <a:gdLst>
              <a:gd name="connsiteX0" fmla="*/ 3863218 w 3863218"/>
              <a:gd name="connsiteY0" fmla="*/ 0 h 5016737"/>
              <a:gd name="connsiteX1" fmla="*/ 3863218 w 3863218"/>
              <a:gd name="connsiteY1" fmla="*/ 5016737 h 5016737"/>
              <a:gd name="connsiteX2" fmla="*/ 1628620 w 3863218"/>
              <a:gd name="connsiteY2" fmla="*/ 5016737 h 5016737"/>
              <a:gd name="connsiteX3" fmla="*/ 0 w 3863218"/>
              <a:gd name="connsiteY3" fmla="*/ 2522474 h 501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3218" h="5016737">
                <a:moveTo>
                  <a:pt x="3863218" y="0"/>
                </a:moveTo>
                <a:lnTo>
                  <a:pt x="3863218" y="5016737"/>
                </a:lnTo>
                <a:lnTo>
                  <a:pt x="1628620" y="5016737"/>
                </a:lnTo>
                <a:lnTo>
                  <a:pt x="0" y="2522474"/>
                </a:lnTo>
                <a:close/>
              </a:path>
            </a:pathLst>
          </a:custGeom>
          <a:ln>
            <a:noFill/>
          </a:ln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456C5A9E-4FAA-8257-D3C4-E56B4CEB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440099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9B780A-82DD-F942-8E9E-563FF8F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A019D4-EA39-3C3A-1D6C-0629AD85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209D98-1B8C-7710-2F1F-6999B0D5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E3D59D-895F-BA30-5DAE-38931AB1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10" name="圖片 9" descr="一張含有 圖形, 字型, 平面設計, 設計 的圖片&#10;&#10;AI 產生的內容可能不正確。">
            <a:extLst>
              <a:ext uri="{FF2B5EF4-FFF2-40B4-BE49-F238E27FC236}">
                <a16:creationId xmlns:a16="http://schemas.microsoft.com/office/drawing/2014/main" id="{D5EF440E-1BF2-C423-CE0D-58E5F2E48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7915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7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 descr="一張含有 寫生, 圖畫, 線條藝術, 藝術 的圖片&#10;&#10;AI 產生的內容可能不正確。">
            <a:extLst>
              <a:ext uri="{FF2B5EF4-FFF2-40B4-BE49-F238E27FC236}">
                <a16:creationId xmlns:a16="http://schemas.microsoft.com/office/drawing/2014/main" id="{1261AE87-9399-E321-4558-4E705A1B5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3" r="33633"/>
          <a:stretch>
            <a:fillRect/>
          </a:stretch>
        </p:blipFill>
        <p:spPr>
          <a:xfrm rot="3070217">
            <a:off x="9172209" y="1950708"/>
            <a:ext cx="4300560" cy="5693754"/>
          </a:xfrm>
          <a:custGeom>
            <a:avLst/>
            <a:gdLst>
              <a:gd name="connsiteX0" fmla="*/ 0 w 4300560"/>
              <a:gd name="connsiteY0" fmla="*/ 0 h 5693754"/>
              <a:gd name="connsiteX1" fmla="*/ 4300560 w 4300560"/>
              <a:gd name="connsiteY1" fmla="*/ 3461413 h 5693754"/>
              <a:gd name="connsiteX2" fmla="*/ 2503805 w 4300560"/>
              <a:gd name="connsiteY2" fmla="*/ 5693754 h 5693754"/>
              <a:gd name="connsiteX3" fmla="*/ 0 w 4300560"/>
              <a:gd name="connsiteY3" fmla="*/ 5693754 h 5693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00560" h="5693754">
                <a:moveTo>
                  <a:pt x="0" y="0"/>
                </a:moveTo>
                <a:lnTo>
                  <a:pt x="4300560" y="3461413"/>
                </a:lnTo>
                <a:lnTo>
                  <a:pt x="2503805" y="5693754"/>
                </a:lnTo>
                <a:lnTo>
                  <a:pt x="0" y="5693754"/>
                </a:lnTo>
                <a:close/>
              </a:path>
            </a:pathLst>
          </a:custGeom>
          <a:ln>
            <a:noFill/>
          </a:ln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456C5A9E-4FAA-8257-D3C4-E56B4CEB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440099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9B780A-82DD-F942-8E9E-563FF8F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A019D4-EA39-3C3A-1D6C-0629AD85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209D98-1B8C-7710-2F1F-6999B0D5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E3D59D-895F-BA30-5DAE-38931AB1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10" name="圖片 9" descr="一張含有 圖形, 字型, 平面設計, 設計 的圖片&#10;&#10;AI 產生的內容可能不正確。">
            <a:extLst>
              <a:ext uri="{FF2B5EF4-FFF2-40B4-BE49-F238E27FC236}">
                <a16:creationId xmlns:a16="http://schemas.microsoft.com/office/drawing/2014/main" id="{D5EF440E-1BF2-C423-CE0D-58E5F2E48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895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 descr="一張含有 寫生, 圖畫, 線條藝術, 藝術 的圖片&#10;&#10;AI 產生的內容可能不正確。">
            <a:extLst>
              <a:ext uri="{FF2B5EF4-FFF2-40B4-BE49-F238E27FC236}">
                <a16:creationId xmlns:a16="http://schemas.microsoft.com/office/drawing/2014/main" id="{D9844F1B-92F6-976B-6956-C08DA02E8E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14" b="8286"/>
          <a:stretch>
            <a:fillRect/>
          </a:stretch>
        </p:blipFill>
        <p:spPr>
          <a:xfrm>
            <a:off x="0" y="1080000"/>
            <a:ext cx="4680000" cy="5778000"/>
          </a:xfrm>
          <a:custGeom>
            <a:avLst/>
            <a:gdLst>
              <a:gd name="connsiteX0" fmla="*/ 0 w 4680000"/>
              <a:gd name="connsiteY0" fmla="*/ 0 h 5778000"/>
              <a:gd name="connsiteX1" fmla="*/ 4680000 w 4680000"/>
              <a:gd name="connsiteY1" fmla="*/ 0 h 5778000"/>
              <a:gd name="connsiteX2" fmla="*/ 4680000 w 4680000"/>
              <a:gd name="connsiteY2" fmla="*/ 5778000 h 5778000"/>
              <a:gd name="connsiteX3" fmla="*/ 0 w 4680000"/>
              <a:gd name="connsiteY3" fmla="*/ 5778000 h 57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0000" h="5778000">
                <a:moveTo>
                  <a:pt x="0" y="0"/>
                </a:moveTo>
                <a:lnTo>
                  <a:pt x="4680000" y="0"/>
                </a:lnTo>
                <a:lnTo>
                  <a:pt x="4680000" y="5778000"/>
                </a:lnTo>
                <a:lnTo>
                  <a:pt x="0" y="5778000"/>
                </a:lnTo>
                <a:close/>
              </a:path>
            </a:pathLst>
          </a:cu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456C5A9E-4FAA-8257-D3C4-E56B4CEB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440099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9B780A-82DD-F942-8E9E-563FF8F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A019D4-EA39-3C3A-1D6C-0629AD85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209D98-1B8C-7710-2F1F-6999B0D5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E3D59D-895F-BA30-5DAE-38931AB1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11" name="圖片 10" descr="一張含有 圖形, 字型, 平面設計, 設計 的圖片&#10;&#10;AI 產生的內容可能不正確。">
            <a:extLst>
              <a:ext uri="{FF2B5EF4-FFF2-40B4-BE49-F238E27FC236}">
                <a16:creationId xmlns:a16="http://schemas.microsoft.com/office/drawing/2014/main" id="{C2291746-81C9-140A-FBC9-2E5E6CE58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8888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自訂版面配置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B4D1DD3-F6D6-55FD-4722-E9CF73729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40099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FBEC29F-254E-5141-9FED-5EA36C357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C79F70B7-796C-4406-1066-A1DA597BC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2441A2C-8402-B260-0464-A57387825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506D791F-F223-A26F-4020-C3D21C22EF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000" y="1620000"/>
            <a:ext cx="10800000" cy="4500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2B3E192-470B-169D-FF24-D99D55E03D91}"/>
              </a:ext>
            </a:extLst>
          </p:cNvPr>
          <p:cNvSpPr/>
          <p:nvPr/>
        </p:nvSpPr>
        <p:spPr>
          <a:xfrm>
            <a:off x="0" y="6156000"/>
            <a:ext cx="12192000" cy="720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DACCEB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D0A53566-65F7-3E62-33E9-3613CF658C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36000"/>
            <a:ext cx="12192000" cy="542544"/>
          </a:xfrm>
          <a:prstGeom prst="rect">
            <a:avLst/>
          </a:prstGeom>
        </p:spPr>
      </p:pic>
      <p:pic>
        <p:nvPicPr>
          <p:cNvPr id="6" name="圖片 5" descr="一張含有 圖形, 字型, 平面設計, 設計 的圖片&#10;&#10;AI 產生的內容可能不正確。">
            <a:extLst>
              <a:ext uri="{FF2B5EF4-FFF2-40B4-BE49-F238E27FC236}">
                <a16:creationId xmlns:a16="http://schemas.microsoft.com/office/drawing/2014/main" id="{D577B11F-959A-663B-13B2-B417485D6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5701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6E15A9DC-8F0C-EB7F-2240-5BEDC0BEC233}"/>
              </a:ext>
            </a:extLst>
          </p:cNvPr>
          <p:cNvSpPr/>
          <p:nvPr/>
        </p:nvSpPr>
        <p:spPr>
          <a:xfrm>
            <a:off x="0" y="0"/>
            <a:ext cx="12192000" cy="6849152"/>
          </a:xfrm>
          <a:prstGeom prst="rect">
            <a:avLst/>
          </a:prstGeom>
          <a:solidFill>
            <a:srgbClr val="E9E0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2"/>
              </a:solidFill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56C5A9E-4FAA-8257-D3C4-E56B4CEB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9B780A-82DD-F942-8E9E-563FF8F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A019D4-EA39-3C3A-1D6C-0629AD85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209D98-1B8C-7710-2F1F-6999B0D5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E3D59D-895F-BA30-5DAE-38931AB1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9" name="圖片 8" descr="一張含有 黑與白, 藝術, 單色 的圖片&#10;&#10;AI 產生的內容可能不正確。">
            <a:extLst>
              <a:ext uri="{FF2B5EF4-FFF2-40B4-BE49-F238E27FC236}">
                <a16:creationId xmlns:a16="http://schemas.microsoft.com/office/drawing/2014/main" id="{9F800EF3-B99C-6C03-450A-DBF365715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9"/>
          <a:stretch>
            <a:fillRect/>
          </a:stretch>
        </p:blipFill>
        <p:spPr>
          <a:xfrm>
            <a:off x="6840000" y="720000"/>
            <a:ext cx="5352000" cy="6120000"/>
          </a:xfrm>
          <a:custGeom>
            <a:avLst/>
            <a:gdLst>
              <a:gd name="connsiteX0" fmla="*/ 0 w 5352000"/>
              <a:gd name="connsiteY0" fmla="*/ 0 h 6120000"/>
              <a:gd name="connsiteX1" fmla="*/ 5352000 w 5352000"/>
              <a:gd name="connsiteY1" fmla="*/ 0 h 6120000"/>
              <a:gd name="connsiteX2" fmla="*/ 5352000 w 5352000"/>
              <a:gd name="connsiteY2" fmla="*/ 6120000 h 6120000"/>
              <a:gd name="connsiteX3" fmla="*/ 0 w 5352000"/>
              <a:gd name="connsiteY3" fmla="*/ 6120000 h 61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2000" h="6120000">
                <a:moveTo>
                  <a:pt x="0" y="0"/>
                </a:moveTo>
                <a:lnTo>
                  <a:pt x="5352000" y="0"/>
                </a:lnTo>
                <a:lnTo>
                  <a:pt x="5352000" y="6120000"/>
                </a:lnTo>
                <a:lnTo>
                  <a:pt x="0" y="6120000"/>
                </a:lnTo>
                <a:close/>
              </a:path>
            </a:pathLst>
          </a:custGeom>
        </p:spPr>
      </p:pic>
      <p:pic>
        <p:nvPicPr>
          <p:cNvPr id="7" name="圖片 6" descr="一張含有 圖形, 字型, 平面設計, 設計 的圖片&#10;&#10;AI 產生的內容可能不正確。">
            <a:extLst>
              <a:ext uri="{FF2B5EF4-FFF2-40B4-BE49-F238E27FC236}">
                <a16:creationId xmlns:a16="http://schemas.microsoft.com/office/drawing/2014/main" id="{82D2C5B5-66C3-FCFC-7D97-536C4FC182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7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6E15A9DC-8F0C-EB7F-2240-5BEDC0BEC233}"/>
              </a:ext>
            </a:extLst>
          </p:cNvPr>
          <p:cNvSpPr/>
          <p:nvPr/>
        </p:nvSpPr>
        <p:spPr>
          <a:xfrm>
            <a:off x="0" y="0"/>
            <a:ext cx="12192000" cy="6849152"/>
          </a:xfrm>
          <a:prstGeom prst="rect">
            <a:avLst/>
          </a:prstGeom>
          <a:solidFill>
            <a:srgbClr val="FFE3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2"/>
              </a:solidFill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56C5A9E-4FAA-8257-D3C4-E56B4CEB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9B780A-82DD-F942-8E9E-563FF8F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A019D4-EA39-3C3A-1D6C-0629AD85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209D98-1B8C-7710-2F1F-6999B0D5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E3D59D-895F-BA30-5DAE-38931AB1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9" name="圖片 8" descr="一張含有 黑與白, 藝術, 單色 的圖片&#10;&#10;AI 產生的內容可能不正確。">
            <a:extLst>
              <a:ext uri="{FF2B5EF4-FFF2-40B4-BE49-F238E27FC236}">
                <a16:creationId xmlns:a16="http://schemas.microsoft.com/office/drawing/2014/main" id="{A081381C-C8FC-6636-F006-D1EF8A601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9"/>
          <a:stretch>
            <a:fillRect/>
          </a:stretch>
        </p:blipFill>
        <p:spPr>
          <a:xfrm>
            <a:off x="6840000" y="720000"/>
            <a:ext cx="5352000" cy="6120000"/>
          </a:xfrm>
          <a:custGeom>
            <a:avLst/>
            <a:gdLst>
              <a:gd name="connsiteX0" fmla="*/ 0 w 5352000"/>
              <a:gd name="connsiteY0" fmla="*/ 0 h 6120000"/>
              <a:gd name="connsiteX1" fmla="*/ 5352000 w 5352000"/>
              <a:gd name="connsiteY1" fmla="*/ 0 h 6120000"/>
              <a:gd name="connsiteX2" fmla="*/ 5352000 w 5352000"/>
              <a:gd name="connsiteY2" fmla="*/ 6120000 h 6120000"/>
              <a:gd name="connsiteX3" fmla="*/ 0 w 5352000"/>
              <a:gd name="connsiteY3" fmla="*/ 6120000 h 61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2000" h="6120000">
                <a:moveTo>
                  <a:pt x="0" y="0"/>
                </a:moveTo>
                <a:lnTo>
                  <a:pt x="5352000" y="0"/>
                </a:lnTo>
                <a:lnTo>
                  <a:pt x="5352000" y="6120000"/>
                </a:lnTo>
                <a:lnTo>
                  <a:pt x="0" y="6120000"/>
                </a:lnTo>
                <a:close/>
              </a:path>
            </a:pathLst>
          </a:custGeom>
        </p:spPr>
      </p:pic>
      <p:pic>
        <p:nvPicPr>
          <p:cNvPr id="7" name="圖片 6" descr="一張含有 圖形, 字型, 平面設計, 設計 的圖片&#10;&#10;AI 產生的內容可能不正確。">
            <a:extLst>
              <a:ext uri="{FF2B5EF4-FFF2-40B4-BE49-F238E27FC236}">
                <a16:creationId xmlns:a16="http://schemas.microsoft.com/office/drawing/2014/main" id="{82D2C5B5-66C3-FCFC-7D97-536C4FC182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7630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9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6E15A9DC-8F0C-EB7F-2240-5BEDC0BEC233}"/>
              </a:ext>
            </a:extLst>
          </p:cNvPr>
          <p:cNvSpPr/>
          <p:nvPr/>
        </p:nvSpPr>
        <p:spPr>
          <a:xfrm>
            <a:off x="0" y="0"/>
            <a:ext cx="12192000" cy="6849152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E1D6E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2"/>
              </a:solidFill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56C5A9E-4FAA-8257-D3C4-E56B4CEB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9B780A-82DD-F942-8E9E-563FF8F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A019D4-EA39-3C3A-1D6C-0629AD85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209D98-1B8C-7710-2F1F-6999B0D5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E3D59D-895F-BA30-5DAE-38931AB1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9" name="圖片 8" descr="一張含有 黑與白, 藝術, 單色 的圖片&#10;&#10;AI 產生的內容可能不正確。">
            <a:extLst>
              <a:ext uri="{FF2B5EF4-FFF2-40B4-BE49-F238E27FC236}">
                <a16:creationId xmlns:a16="http://schemas.microsoft.com/office/drawing/2014/main" id="{DF414683-9842-7172-97BB-290C5F6AF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9"/>
          <a:stretch>
            <a:fillRect/>
          </a:stretch>
        </p:blipFill>
        <p:spPr>
          <a:xfrm>
            <a:off x="6840000" y="720000"/>
            <a:ext cx="5352000" cy="6120000"/>
          </a:xfrm>
          <a:custGeom>
            <a:avLst/>
            <a:gdLst>
              <a:gd name="connsiteX0" fmla="*/ 0 w 5352000"/>
              <a:gd name="connsiteY0" fmla="*/ 0 h 6120000"/>
              <a:gd name="connsiteX1" fmla="*/ 5352000 w 5352000"/>
              <a:gd name="connsiteY1" fmla="*/ 0 h 6120000"/>
              <a:gd name="connsiteX2" fmla="*/ 5352000 w 5352000"/>
              <a:gd name="connsiteY2" fmla="*/ 6120000 h 6120000"/>
              <a:gd name="connsiteX3" fmla="*/ 0 w 5352000"/>
              <a:gd name="connsiteY3" fmla="*/ 6120000 h 61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2000" h="6120000">
                <a:moveTo>
                  <a:pt x="0" y="0"/>
                </a:moveTo>
                <a:lnTo>
                  <a:pt x="5352000" y="0"/>
                </a:lnTo>
                <a:lnTo>
                  <a:pt x="5352000" y="6120000"/>
                </a:lnTo>
                <a:lnTo>
                  <a:pt x="0" y="6120000"/>
                </a:lnTo>
                <a:close/>
              </a:path>
            </a:pathLst>
          </a:custGeom>
        </p:spPr>
      </p:pic>
      <p:pic>
        <p:nvPicPr>
          <p:cNvPr id="7" name="圖片 6" descr="一張含有 圖形, 字型, 平面設計, 設計 的圖片&#10;&#10;AI 產生的內容可能不正確。">
            <a:extLst>
              <a:ext uri="{FF2B5EF4-FFF2-40B4-BE49-F238E27FC236}">
                <a16:creationId xmlns:a16="http://schemas.microsoft.com/office/drawing/2014/main" id="{82D2C5B5-66C3-FCFC-7D97-536C4FC182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731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0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6E15A9DC-8F0C-EB7F-2240-5BEDC0BEC233}"/>
              </a:ext>
            </a:extLst>
          </p:cNvPr>
          <p:cNvSpPr/>
          <p:nvPr/>
        </p:nvSpPr>
        <p:spPr>
          <a:xfrm>
            <a:off x="0" y="0"/>
            <a:ext cx="12192000" cy="6849152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FFE3E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2"/>
              </a:solidFill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56C5A9E-4FAA-8257-D3C4-E56B4CEB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9B780A-82DD-F942-8E9E-563FF8F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A019D4-EA39-3C3A-1D6C-0629AD85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209D98-1B8C-7710-2F1F-6999B0D5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E3D59D-895F-BA30-5DAE-38931AB1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9" name="圖片 8" descr="一張含有 黑與白, 藝術, 單色 的圖片&#10;&#10;AI 產生的內容可能不正確。">
            <a:extLst>
              <a:ext uri="{FF2B5EF4-FFF2-40B4-BE49-F238E27FC236}">
                <a16:creationId xmlns:a16="http://schemas.microsoft.com/office/drawing/2014/main" id="{A296F170-626B-7830-3AB2-BE6CC1BAC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9"/>
          <a:stretch>
            <a:fillRect/>
          </a:stretch>
        </p:blipFill>
        <p:spPr>
          <a:xfrm>
            <a:off x="6840000" y="720000"/>
            <a:ext cx="5352000" cy="6120000"/>
          </a:xfrm>
          <a:custGeom>
            <a:avLst/>
            <a:gdLst>
              <a:gd name="connsiteX0" fmla="*/ 0 w 5352000"/>
              <a:gd name="connsiteY0" fmla="*/ 0 h 6120000"/>
              <a:gd name="connsiteX1" fmla="*/ 5352000 w 5352000"/>
              <a:gd name="connsiteY1" fmla="*/ 0 h 6120000"/>
              <a:gd name="connsiteX2" fmla="*/ 5352000 w 5352000"/>
              <a:gd name="connsiteY2" fmla="*/ 6120000 h 6120000"/>
              <a:gd name="connsiteX3" fmla="*/ 0 w 5352000"/>
              <a:gd name="connsiteY3" fmla="*/ 6120000 h 61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2000" h="6120000">
                <a:moveTo>
                  <a:pt x="0" y="0"/>
                </a:moveTo>
                <a:lnTo>
                  <a:pt x="5352000" y="0"/>
                </a:lnTo>
                <a:lnTo>
                  <a:pt x="5352000" y="6120000"/>
                </a:lnTo>
                <a:lnTo>
                  <a:pt x="0" y="6120000"/>
                </a:lnTo>
                <a:close/>
              </a:path>
            </a:pathLst>
          </a:custGeom>
        </p:spPr>
      </p:pic>
      <p:pic>
        <p:nvPicPr>
          <p:cNvPr id="7" name="圖片 6" descr="一張含有 圖形, 字型, 平面設計, 設計 的圖片&#10;&#10;AI 產生的內容可能不正確。">
            <a:extLst>
              <a:ext uri="{FF2B5EF4-FFF2-40B4-BE49-F238E27FC236}">
                <a16:creationId xmlns:a16="http://schemas.microsoft.com/office/drawing/2014/main" id="{82D2C5B5-66C3-FCFC-7D97-536C4FC182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4305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1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6E15A9DC-8F0C-EB7F-2240-5BEDC0BEC233}"/>
              </a:ext>
            </a:extLst>
          </p:cNvPr>
          <p:cNvSpPr/>
          <p:nvPr/>
        </p:nvSpPr>
        <p:spPr>
          <a:xfrm>
            <a:off x="0" y="0"/>
            <a:ext cx="12192000" cy="68491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2"/>
              </a:solidFill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56C5A9E-4FAA-8257-D3C4-E56B4CEB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9B780A-82DD-F942-8E9E-563FF8F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A019D4-EA39-3C3A-1D6C-0629AD85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209D98-1B8C-7710-2F1F-6999B0D5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E3D59D-895F-BA30-5DAE-38931AB1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9" name="圖片 8" descr="一張含有 黑與白, 藝術, 單色 的圖片&#10;&#10;AI 產生的內容可能不正確。">
            <a:extLst>
              <a:ext uri="{FF2B5EF4-FFF2-40B4-BE49-F238E27FC236}">
                <a16:creationId xmlns:a16="http://schemas.microsoft.com/office/drawing/2014/main" id="{814FC948-2897-6169-B4EA-5CE63DA09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9"/>
          <a:stretch>
            <a:fillRect/>
          </a:stretch>
        </p:blipFill>
        <p:spPr>
          <a:xfrm>
            <a:off x="6840000" y="720000"/>
            <a:ext cx="5352000" cy="6120000"/>
          </a:xfrm>
          <a:custGeom>
            <a:avLst/>
            <a:gdLst>
              <a:gd name="connsiteX0" fmla="*/ 0 w 5352000"/>
              <a:gd name="connsiteY0" fmla="*/ 0 h 6120000"/>
              <a:gd name="connsiteX1" fmla="*/ 5352000 w 5352000"/>
              <a:gd name="connsiteY1" fmla="*/ 0 h 6120000"/>
              <a:gd name="connsiteX2" fmla="*/ 5352000 w 5352000"/>
              <a:gd name="connsiteY2" fmla="*/ 6120000 h 6120000"/>
              <a:gd name="connsiteX3" fmla="*/ 0 w 5352000"/>
              <a:gd name="connsiteY3" fmla="*/ 6120000 h 61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2000" h="6120000">
                <a:moveTo>
                  <a:pt x="0" y="0"/>
                </a:moveTo>
                <a:lnTo>
                  <a:pt x="5352000" y="0"/>
                </a:lnTo>
                <a:lnTo>
                  <a:pt x="5352000" y="6120000"/>
                </a:lnTo>
                <a:lnTo>
                  <a:pt x="0" y="6120000"/>
                </a:lnTo>
                <a:close/>
              </a:path>
            </a:pathLst>
          </a:custGeom>
        </p:spPr>
      </p:pic>
      <p:pic>
        <p:nvPicPr>
          <p:cNvPr id="8" name="圖片 7" descr="一張含有 字型, 圖形, 標誌, 符號 的圖片&#10;&#10;AI 產生的內容可能不正確。">
            <a:extLst>
              <a:ext uri="{FF2B5EF4-FFF2-40B4-BE49-F238E27FC236}">
                <a16:creationId xmlns:a16="http://schemas.microsoft.com/office/drawing/2014/main" id="{3A4C02D5-3593-5590-2FF9-BA15683F5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1516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2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6E15A9DC-8F0C-EB7F-2240-5BEDC0BEC233}"/>
              </a:ext>
            </a:extLst>
          </p:cNvPr>
          <p:cNvSpPr/>
          <p:nvPr/>
        </p:nvSpPr>
        <p:spPr>
          <a:xfrm>
            <a:off x="0" y="0"/>
            <a:ext cx="12192000" cy="68491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2"/>
              </a:solidFill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56C5A9E-4FAA-8257-D3C4-E56B4CEB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9B780A-82DD-F942-8E9E-563FF8F9B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A019D4-EA39-3C3A-1D6C-0629AD85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209D98-1B8C-7710-2F1F-6999B0D5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E3D59D-895F-BA30-5DAE-38931AB1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9" name="圖片 8" descr="一張含有 黑與白, 藝術, 單色 的圖片&#10;&#10;AI 產生的內容可能不正確。">
            <a:extLst>
              <a:ext uri="{FF2B5EF4-FFF2-40B4-BE49-F238E27FC236}">
                <a16:creationId xmlns:a16="http://schemas.microsoft.com/office/drawing/2014/main" id="{2E03DA9F-9D55-A438-2CA1-A86BED2084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9"/>
          <a:stretch>
            <a:fillRect/>
          </a:stretch>
        </p:blipFill>
        <p:spPr>
          <a:xfrm>
            <a:off x="6840000" y="720000"/>
            <a:ext cx="5352000" cy="6120000"/>
          </a:xfrm>
          <a:custGeom>
            <a:avLst/>
            <a:gdLst>
              <a:gd name="connsiteX0" fmla="*/ 0 w 5352000"/>
              <a:gd name="connsiteY0" fmla="*/ 0 h 6120000"/>
              <a:gd name="connsiteX1" fmla="*/ 5352000 w 5352000"/>
              <a:gd name="connsiteY1" fmla="*/ 0 h 6120000"/>
              <a:gd name="connsiteX2" fmla="*/ 5352000 w 5352000"/>
              <a:gd name="connsiteY2" fmla="*/ 6120000 h 6120000"/>
              <a:gd name="connsiteX3" fmla="*/ 0 w 5352000"/>
              <a:gd name="connsiteY3" fmla="*/ 6120000 h 61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2000" h="6120000">
                <a:moveTo>
                  <a:pt x="0" y="0"/>
                </a:moveTo>
                <a:lnTo>
                  <a:pt x="5352000" y="0"/>
                </a:lnTo>
                <a:lnTo>
                  <a:pt x="5352000" y="6120000"/>
                </a:lnTo>
                <a:lnTo>
                  <a:pt x="0" y="6120000"/>
                </a:lnTo>
                <a:close/>
              </a:path>
            </a:pathLst>
          </a:custGeom>
        </p:spPr>
      </p:pic>
      <p:pic>
        <p:nvPicPr>
          <p:cNvPr id="8" name="圖片 7" descr="一張含有 字型, 圖形, 標誌, 符號 的圖片&#10;&#10;AI 產生的內容可能不正確。">
            <a:extLst>
              <a:ext uri="{FF2B5EF4-FFF2-40B4-BE49-F238E27FC236}">
                <a16:creationId xmlns:a16="http://schemas.microsoft.com/office/drawing/2014/main" id="{3A4C02D5-3593-5590-2FF9-BA15683F5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0557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 descr="一張含有 寫生, 圖畫, 線條藝術, 藝術 的圖片&#10;&#10;AI 產生的內容可能不正確。">
            <a:extLst>
              <a:ext uri="{FF2B5EF4-FFF2-40B4-BE49-F238E27FC236}">
                <a16:creationId xmlns:a16="http://schemas.microsoft.com/office/drawing/2014/main" id="{2784C65A-D5F3-6376-21BE-AD5E491995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9"/>
          <a:stretch>
            <a:fillRect/>
          </a:stretch>
        </p:blipFill>
        <p:spPr>
          <a:xfrm>
            <a:off x="6840000" y="720000"/>
            <a:ext cx="5352000" cy="6120000"/>
          </a:xfrm>
          <a:custGeom>
            <a:avLst/>
            <a:gdLst>
              <a:gd name="connsiteX0" fmla="*/ 0 w 5352000"/>
              <a:gd name="connsiteY0" fmla="*/ 0 h 6120000"/>
              <a:gd name="connsiteX1" fmla="*/ 5352000 w 5352000"/>
              <a:gd name="connsiteY1" fmla="*/ 0 h 6120000"/>
              <a:gd name="connsiteX2" fmla="*/ 5352000 w 5352000"/>
              <a:gd name="connsiteY2" fmla="*/ 6120000 h 6120000"/>
              <a:gd name="connsiteX3" fmla="*/ 0 w 5352000"/>
              <a:gd name="connsiteY3" fmla="*/ 6120000 h 61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2000" h="6120000">
                <a:moveTo>
                  <a:pt x="0" y="0"/>
                </a:moveTo>
                <a:lnTo>
                  <a:pt x="5352000" y="0"/>
                </a:lnTo>
                <a:lnTo>
                  <a:pt x="5352000" y="6120000"/>
                </a:lnTo>
                <a:lnTo>
                  <a:pt x="0" y="6120000"/>
                </a:lnTo>
                <a:close/>
              </a:path>
            </a:pathLst>
          </a:custGeom>
        </p:spPr>
      </p:pic>
      <p:sp>
        <p:nvSpPr>
          <p:cNvPr id="19" name="手繪多邊形: 圖案 18">
            <a:extLst>
              <a:ext uri="{FF2B5EF4-FFF2-40B4-BE49-F238E27FC236}">
                <a16:creationId xmlns:a16="http://schemas.microsoft.com/office/drawing/2014/main" id="{01FDF2F6-4B1E-83D1-FA1B-6BE606BED226}"/>
              </a:ext>
            </a:extLst>
          </p:cNvPr>
          <p:cNvSpPr/>
          <p:nvPr/>
        </p:nvSpPr>
        <p:spPr>
          <a:xfrm rot="16200000">
            <a:off x="990000" y="-990000"/>
            <a:ext cx="2700000" cy="4680000"/>
          </a:xfrm>
          <a:custGeom>
            <a:avLst/>
            <a:gdLst>
              <a:gd name="connsiteX0" fmla="*/ 2700000 w 2700000"/>
              <a:gd name="connsiteY0" fmla="*/ 0 h 4680000"/>
              <a:gd name="connsiteX1" fmla="*/ 2700000 w 2700000"/>
              <a:gd name="connsiteY1" fmla="*/ 4680000 h 4680000"/>
              <a:gd name="connsiteX2" fmla="*/ 1397742 w 2700000"/>
              <a:gd name="connsiteY2" fmla="*/ 4680000 h 4680000"/>
              <a:gd name="connsiteX3" fmla="*/ 0 w 2700000"/>
              <a:gd name="connsiteY3" fmla="*/ 2160000 h 4680000"/>
              <a:gd name="connsiteX4" fmla="*/ 1198064 w 2700000"/>
              <a:gd name="connsiteY4" fmla="*/ 0 h 46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0000" h="4680000">
                <a:moveTo>
                  <a:pt x="2700000" y="0"/>
                </a:moveTo>
                <a:lnTo>
                  <a:pt x="2700000" y="4680000"/>
                </a:lnTo>
                <a:lnTo>
                  <a:pt x="1397742" y="4680000"/>
                </a:lnTo>
                <a:lnTo>
                  <a:pt x="0" y="2160000"/>
                </a:lnTo>
                <a:lnTo>
                  <a:pt x="1198064" y="0"/>
                </a:lnTo>
                <a:close/>
              </a:path>
            </a:pathLst>
          </a:custGeom>
          <a:solidFill>
            <a:srgbClr val="DACCEB"/>
          </a:solidFill>
          <a:ln w="1016000" cap="rnd">
            <a:solidFill>
              <a:srgbClr val="DACCEB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1" name="手繪多邊形: 圖案 20">
            <a:extLst>
              <a:ext uri="{FF2B5EF4-FFF2-40B4-BE49-F238E27FC236}">
                <a16:creationId xmlns:a16="http://schemas.microsoft.com/office/drawing/2014/main" id="{29D5479C-BE0B-E113-8A0C-0D25C304F439}"/>
              </a:ext>
            </a:extLst>
          </p:cNvPr>
          <p:cNvSpPr>
            <a:spLocks noChangeAspect="1"/>
          </p:cNvSpPr>
          <p:nvPr/>
        </p:nvSpPr>
        <p:spPr>
          <a:xfrm rot="5400000">
            <a:off x="531000" y="4725000"/>
            <a:ext cx="1602000" cy="2664000"/>
          </a:xfrm>
          <a:custGeom>
            <a:avLst/>
            <a:gdLst>
              <a:gd name="connsiteX0" fmla="*/ 0 w 1602000"/>
              <a:gd name="connsiteY0" fmla="*/ 1800000 h 2664000"/>
              <a:gd name="connsiteX1" fmla="*/ 798710 w 1602000"/>
              <a:gd name="connsiteY1" fmla="*/ 0 h 2664000"/>
              <a:gd name="connsiteX2" fmla="*/ 1602000 w 1602000"/>
              <a:gd name="connsiteY2" fmla="*/ 0 h 2664000"/>
              <a:gd name="connsiteX3" fmla="*/ 1602000 w 1602000"/>
              <a:gd name="connsiteY3" fmla="*/ 2664000 h 2664000"/>
              <a:gd name="connsiteX4" fmla="*/ 383381 w 1602000"/>
              <a:gd name="connsiteY4" fmla="*/ 2664000 h 26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000" h="2664000">
                <a:moveTo>
                  <a:pt x="0" y="1800000"/>
                </a:moveTo>
                <a:lnTo>
                  <a:pt x="798710" y="0"/>
                </a:lnTo>
                <a:lnTo>
                  <a:pt x="1602000" y="0"/>
                </a:lnTo>
                <a:lnTo>
                  <a:pt x="1602000" y="2664000"/>
                </a:lnTo>
                <a:lnTo>
                  <a:pt x="383381" y="2664000"/>
                </a:lnTo>
                <a:close/>
              </a:path>
            </a:pathLst>
          </a:custGeom>
          <a:solidFill>
            <a:srgbClr val="F93822"/>
          </a:solidFill>
          <a:ln w="635000" cap="rnd">
            <a:solidFill>
              <a:srgbClr val="F93822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39BCBDAD-9D73-97D3-F400-E13F4DF24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0" y="2160000"/>
            <a:ext cx="7020000" cy="18000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EBF8789-46A7-0314-61FB-2030E42D8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0" y="4068000"/>
            <a:ext cx="7020000" cy="19800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EF5CBB4-FF5F-C0C8-7A36-758C50511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92C24E8-B7A4-8A5B-EABF-65566085D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48A3A5D-002A-3EEB-5C0C-CAF1071E0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sp>
        <p:nvSpPr>
          <p:cNvPr id="18" name="手繪多邊形: 圖案 17">
            <a:extLst>
              <a:ext uri="{FF2B5EF4-FFF2-40B4-BE49-F238E27FC236}">
                <a16:creationId xmlns:a16="http://schemas.microsoft.com/office/drawing/2014/main" id="{343D95B2-0DF9-907B-8701-3BE2A8316F4E}"/>
              </a:ext>
            </a:extLst>
          </p:cNvPr>
          <p:cNvSpPr/>
          <p:nvPr/>
        </p:nvSpPr>
        <p:spPr>
          <a:xfrm rot="16200000">
            <a:off x="990000" y="-990000"/>
            <a:ext cx="2700000" cy="4680000"/>
          </a:xfrm>
          <a:custGeom>
            <a:avLst/>
            <a:gdLst>
              <a:gd name="connsiteX0" fmla="*/ 2700000 w 2700000"/>
              <a:gd name="connsiteY0" fmla="*/ 0 h 4680000"/>
              <a:gd name="connsiteX1" fmla="*/ 2700000 w 2700000"/>
              <a:gd name="connsiteY1" fmla="*/ 4680000 h 4680000"/>
              <a:gd name="connsiteX2" fmla="*/ 1397742 w 2700000"/>
              <a:gd name="connsiteY2" fmla="*/ 4680000 h 4680000"/>
              <a:gd name="connsiteX3" fmla="*/ 0 w 2700000"/>
              <a:gd name="connsiteY3" fmla="*/ 2160000 h 4680000"/>
              <a:gd name="connsiteX4" fmla="*/ 1198064 w 2700000"/>
              <a:gd name="connsiteY4" fmla="*/ 0 h 46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0000" h="4680000">
                <a:moveTo>
                  <a:pt x="2700000" y="0"/>
                </a:moveTo>
                <a:lnTo>
                  <a:pt x="2700000" y="4680000"/>
                </a:lnTo>
                <a:lnTo>
                  <a:pt x="1397742" y="4680000"/>
                </a:lnTo>
                <a:lnTo>
                  <a:pt x="0" y="2160000"/>
                </a:lnTo>
                <a:lnTo>
                  <a:pt x="1198064" y="0"/>
                </a:lnTo>
                <a:close/>
              </a:path>
            </a:pathLst>
          </a:custGeom>
          <a:solidFill>
            <a:srgbClr val="440099"/>
          </a:solidFill>
          <a:ln w="508000" cap="rnd">
            <a:solidFill>
              <a:srgbClr val="440099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ctr"/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CF5BD078-05BC-51B2-E4C5-09940675F0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000" y="540000"/>
            <a:ext cx="2772000" cy="1080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TW" dirty="0"/>
              <a:t>PART 00</a:t>
            </a:r>
            <a:endParaRPr lang="zh-TW" altLang="en-US" dirty="0"/>
          </a:p>
        </p:txBody>
      </p:sp>
      <p:pic>
        <p:nvPicPr>
          <p:cNvPr id="8" name="圖片 7" descr="一張含有 圖形, 字型, 平面設計, 設計 的圖片&#10;&#10;AI 產生的內容可能不正確。">
            <a:extLst>
              <a:ext uri="{FF2B5EF4-FFF2-40B4-BE49-F238E27FC236}">
                <a16:creationId xmlns:a16="http://schemas.microsoft.com/office/drawing/2014/main" id="{02E22CDA-1D7A-7E53-DFE2-E9EF6D2E8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8776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: 圖案 9">
            <a:extLst>
              <a:ext uri="{FF2B5EF4-FFF2-40B4-BE49-F238E27FC236}">
                <a16:creationId xmlns:a16="http://schemas.microsoft.com/office/drawing/2014/main" id="{D43C72A6-25D7-74B6-2517-2A123D14883E}"/>
              </a:ext>
            </a:extLst>
          </p:cNvPr>
          <p:cNvSpPr/>
          <p:nvPr/>
        </p:nvSpPr>
        <p:spPr>
          <a:xfrm>
            <a:off x="1" y="720001"/>
            <a:ext cx="4403037" cy="5508000"/>
          </a:xfrm>
          <a:custGeom>
            <a:avLst/>
            <a:gdLst>
              <a:gd name="connsiteX0" fmla="*/ 0 w 4403037"/>
              <a:gd name="connsiteY0" fmla="*/ 0 h 5508000"/>
              <a:gd name="connsiteX1" fmla="*/ 1649037 w 4403037"/>
              <a:gd name="connsiteY1" fmla="*/ 0 h 5508000"/>
              <a:gd name="connsiteX2" fmla="*/ 4403037 w 4403037"/>
              <a:gd name="connsiteY2" fmla="*/ 2754000 h 5508000"/>
              <a:gd name="connsiteX3" fmla="*/ 4403036 w 4403037"/>
              <a:gd name="connsiteY3" fmla="*/ 2754000 h 5508000"/>
              <a:gd name="connsiteX4" fmla="*/ 1649036 w 4403037"/>
              <a:gd name="connsiteY4" fmla="*/ 5508000 h 5508000"/>
              <a:gd name="connsiteX5" fmla="*/ 0 w 4403037"/>
              <a:gd name="connsiteY5" fmla="*/ 5508000 h 5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3037" h="5508000">
                <a:moveTo>
                  <a:pt x="0" y="0"/>
                </a:moveTo>
                <a:lnTo>
                  <a:pt x="1649037" y="0"/>
                </a:lnTo>
                <a:cubicBezTo>
                  <a:pt x="3170029" y="0"/>
                  <a:pt x="4403037" y="1233008"/>
                  <a:pt x="4403037" y="2754000"/>
                </a:cubicBezTo>
                <a:lnTo>
                  <a:pt x="4403036" y="2754000"/>
                </a:lnTo>
                <a:cubicBezTo>
                  <a:pt x="4403036" y="4274992"/>
                  <a:pt x="3170028" y="5508000"/>
                  <a:pt x="1649036" y="5508000"/>
                </a:cubicBezTo>
                <a:lnTo>
                  <a:pt x="0" y="5508000"/>
                </a:lnTo>
                <a:close/>
              </a:path>
            </a:pathLst>
          </a:custGeom>
          <a:solidFill>
            <a:srgbClr val="DACC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0DE7831-A410-36AD-E3BA-AEF596CA3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793425"/>
            <a:ext cx="3574800" cy="327553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1772621-933A-1ECD-9EF7-4A95E2029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0" y="648000"/>
            <a:ext cx="6840000" cy="5580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9D2A946-DF85-D409-FFBE-E30E4A09F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37BA442-74B4-2EA5-E229-BFAEEC283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B6E1ABB-63F2-AB76-FC54-B5A3C7F91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4" name="圖片 3" descr="一張含有 圖形, 字型, 平面設計, 設計 的圖片&#10;&#10;AI 產生的內容可能不正確。">
            <a:extLst>
              <a:ext uri="{FF2B5EF4-FFF2-40B4-BE49-F238E27FC236}">
                <a16:creationId xmlns:a16="http://schemas.microsoft.com/office/drawing/2014/main" id="{F39B86CD-C990-B8E5-E855-45E81A6F1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130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手繪多邊形: 圖案 9">
            <a:extLst>
              <a:ext uri="{FF2B5EF4-FFF2-40B4-BE49-F238E27FC236}">
                <a16:creationId xmlns:a16="http://schemas.microsoft.com/office/drawing/2014/main" id="{D43C72A6-25D7-74B6-2517-2A123D14883E}"/>
              </a:ext>
            </a:extLst>
          </p:cNvPr>
          <p:cNvSpPr/>
          <p:nvPr/>
        </p:nvSpPr>
        <p:spPr>
          <a:xfrm>
            <a:off x="1" y="720001"/>
            <a:ext cx="4403037" cy="5508000"/>
          </a:xfrm>
          <a:custGeom>
            <a:avLst/>
            <a:gdLst>
              <a:gd name="connsiteX0" fmla="*/ 0 w 4403037"/>
              <a:gd name="connsiteY0" fmla="*/ 0 h 5508000"/>
              <a:gd name="connsiteX1" fmla="*/ 1649037 w 4403037"/>
              <a:gd name="connsiteY1" fmla="*/ 0 h 5508000"/>
              <a:gd name="connsiteX2" fmla="*/ 4403037 w 4403037"/>
              <a:gd name="connsiteY2" fmla="*/ 2754000 h 5508000"/>
              <a:gd name="connsiteX3" fmla="*/ 4403036 w 4403037"/>
              <a:gd name="connsiteY3" fmla="*/ 2754000 h 5508000"/>
              <a:gd name="connsiteX4" fmla="*/ 1649036 w 4403037"/>
              <a:gd name="connsiteY4" fmla="*/ 5508000 h 5508000"/>
              <a:gd name="connsiteX5" fmla="*/ 0 w 4403037"/>
              <a:gd name="connsiteY5" fmla="*/ 5508000 h 5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3037" h="5508000">
                <a:moveTo>
                  <a:pt x="0" y="0"/>
                </a:moveTo>
                <a:lnTo>
                  <a:pt x="1649037" y="0"/>
                </a:lnTo>
                <a:cubicBezTo>
                  <a:pt x="3170029" y="0"/>
                  <a:pt x="4403037" y="1233008"/>
                  <a:pt x="4403037" y="2754000"/>
                </a:cubicBezTo>
                <a:lnTo>
                  <a:pt x="4403036" y="2754000"/>
                </a:lnTo>
                <a:cubicBezTo>
                  <a:pt x="4403036" y="4274992"/>
                  <a:pt x="3170028" y="5508000"/>
                  <a:pt x="1649036" y="5508000"/>
                </a:cubicBezTo>
                <a:lnTo>
                  <a:pt x="0" y="5508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0DE7831-A410-36AD-E3BA-AEF596CA3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793425"/>
            <a:ext cx="3574800" cy="327553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1772621-933A-1ECD-9EF7-4A95E2029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0" y="648000"/>
            <a:ext cx="6840000" cy="5580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9D2A946-DF85-D409-FFBE-E30E4A09F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37BA442-74B4-2EA5-E229-BFAEEC283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B6E1ABB-63F2-AB76-FC54-B5A3C7F91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4" name="圖片 3" descr="一張含有 圖形, 字型, 平面設計, 設計 的圖片&#10;&#10;AI 產生的內容可能不正確。">
            <a:extLst>
              <a:ext uri="{FF2B5EF4-FFF2-40B4-BE49-F238E27FC236}">
                <a16:creationId xmlns:a16="http://schemas.microsoft.com/office/drawing/2014/main" id="{BB2B83FE-38ED-04D3-ACDE-315F794BFB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757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 descr="一張含有 寫生, 圖畫, 藝術 的圖片&#10;&#10;AI 產生的內容可能不正確。">
            <a:extLst>
              <a:ext uri="{FF2B5EF4-FFF2-40B4-BE49-F238E27FC236}">
                <a16:creationId xmlns:a16="http://schemas.microsoft.com/office/drawing/2014/main" id="{3F6E180A-F811-AC6A-EBFF-668EA1C0F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63" t="15543"/>
          <a:stretch>
            <a:fillRect/>
          </a:stretch>
        </p:blipFill>
        <p:spPr>
          <a:xfrm rot="18188543">
            <a:off x="-887367" y="2724556"/>
            <a:ext cx="3863218" cy="5016737"/>
          </a:xfrm>
          <a:custGeom>
            <a:avLst/>
            <a:gdLst>
              <a:gd name="connsiteX0" fmla="*/ 3863218 w 3863218"/>
              <a:gd name="connsiteY0" fmla="*/ 0 h 5016737"/>
              <a:gd name="connsiteX1" fmla="*/ 3863218 w 3863218"/>
              <a:gd name="connsiteY1" fmla="*/ 5016737 h 5016737"/>
              <a:gd name="connsiteX2" fmla="*/ 1628620 w 3863218"/>
              <a:gd name="connsiteY2" fmla="*/ 5016737 h 5016737"/>
              <a:gd name="connsiteX3" fmla="*/ 0 w 3863218"/>
              <a:gd name="connsiteY3" fmla="*/ 2522474 h 501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3218" h="5016737">
                <a:moveTo>
                  <a:pt x="3863218" y="0"/>
                </a:moveTo>
                <a:lnTo>
                  <a:pt x="3863218" y="5016737"/>
                </a:lnTo>
                <a:lnTo>
                  <a:pt x="1628620" y="5016737"/>
                </a:lnTo>
                <a:lnTo>
                  <a:pt x="0" y="2522474"/>
                </a:lnTo>
                <a:close/>
              </a:path>
            </a:pathLst>
          </a:custGeom>
          <a:ln>
            <a:noFill/>
          </a:ln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162E044D-834F-9F26-055E-427F2247D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40099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E941E29-7D40-91FE-2DBC-92DC619700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000" y="1620000"/>
            <a:ext cx="5292000" cy="4500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5B1C9C8-5FE8-A0B8-D649-CCECEE3B6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8000" y="1620000"/>
            <a:ext cx="5292000" cy="4500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A49B36B-384B-044A-CCC5-9B06FD256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A9DB97B-ACC0-971E-79A0-0E0EED039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A5A90DF-B92F-38CF-E9DA-41ADE2B0C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9" name="圖片 8" descr="一張含有 圖形, 字型, 平面設計, 設計 的圖片&#10;&#10;AI 產生的內容可能不正確。">
            <a:extLst>
              <a:ext uri="{FF2B5EF4-FFF2-40B4-BE49-F238E27FC236}">
                <a16:creationId xmlns:a16="http://schemas.microsoft.com/office/drawing/2014/main" id="{99D9E62A-C2E6-314D-DB65-6AC876C7A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1838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 descr="一張含有 寫生, 圖畫, 藝術 的圖片&#10;&#10;AI 產生的內容可能不正確。">
            <a:extLst>
              <a:ext uri="{FF2B5EF4-FFF2-40B4-BE49-F238E27FC236}">
                <a16:creationId xmlns:a16="http://schemas.microsoft.com/office/drawing/2014/main" id="{E19BB59E-0C71-8A2E-CDEC-4157A877C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63" t="15543"/>
          <a:stretch>
            <a:fillRect/>
          </a:stretch>
        </p:blipFill>
        <p:spPr>
          <a:xfrm rot="18188543">
            <a:off x="-887367" y="2724556"/>
            <a:ext cx="3863218" cy="5016737"/>
          </a:xfrm>
          <a:custGeom>
            <a:avLst/>
            <a:gdLst>
              <a:gd name="connsiteX0" fmla="*/ 3863218 w 3863218"/>
              <a:gd name="connsiteY0" fmla="*/ 0 h 5016737"/>
              <a:gd name="connsiteX1" fmla="*/ 3863218 w 3863218"/>
              <a:gd name="connsiteY1" fmla="*/ 5016737 h 5016737"/>
              <a:gd name="connsiteX2" fmla="*/ 1628620 w 3863218"/>
              <a:gd name="connsiteY2" fmla="*/ 5016737 h 5016737"/>
              <a:gd name="connsiteX3" fmla="*/ 0 w 3863218"/>
              <a:gd name="connsiteY3" fmla="*/ 2522474 h 5016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3218" h="5016737">
                <a:moveTo>
                  <a:pt x="3863218" y="0"/>
                </a:moveTo>
                <a:lnTo>
                  <a:pt x="3863218" y="5016737"/>
                </a:lnTo>
                <a:lnTo>
                  <a:pt x="1628620" y="5016737"/>
                </a:lnTo>
                <a:lnTo>
                  <a:pt x="0" y="2522474"/>
                </a:lnTo>
                <a:close/>
              </a:path>
            </a:pathLst>
          </a:custGeom>
          <a:ln>
            <a:noFill/>
          </a:ln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0C53949D-6C87-4703-263C-F0220A24C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0000"/>
            <a:ext cx="10800000" cy="900000"/>
          </a:xfrm>
        </p:spPr>
        <p:txBody>
          <a:bodyPr/>
          <a:lstStyle>
            <a:lvl1pPr>
              <a:defRPr>
                <a:solidFill>
                  <a:srgbClr val="440099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DE772BD-E255-5378-9D52-6A7FCB6FB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9999" y="1548000"/>
            <a:ext cx="5292000" cy="720000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2A39E5F-DA50-BB9B-B2B3-2450348B67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9999" y="2340000"/>
            <a:ext cx="5292000" cy="3780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10DF04AD-2DE1-8EAD-E016-0B27B6D254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8000" y="1548000"/>
            <a:ext cx="5292000" cy="720000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C2F85242-1D52-E6EE-D922-D61AF14766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8000" y="2340000"/>
            <a:ext cx="5292000" cy="3780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4FDF18C4-820A-903C-B90D-399DB0814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CF366D2B-DAAA-D8F9-6A96-74C78EF28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4D8AB661-B6DD-7B2E-AF44-C90823B21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11" name="圖片 10" descr="一張含有 圖形, 字型, 平面設計, 設計 的圖片&#10;&#10;AI 產生的內容可能不正確。">
            <a:extLst>
              <a:ext uri="{FF2B5EF4-FFF2-40B4-BE49-F238E27FC236}">
                <a16:creationId xmlns:a16="http://schemas.microsoft.com/office/drawing/2014/main" id="{9A0986EE-39FE-CB87-55EF-42EC3B2CB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510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B582AC46-8C25-925B-5BC4-8D08E16EE17E}"/>
              </a:ext>
            </a:extLst>
          </p:cNvPr>
          <p:cNvSpPr/>
          <p:nvPr/>
        </p:nvSpPr>
        <p:spPr>
          <a:xfrm>
            <a:off x="8604000" y="0"/>
            <a:ext cx="3600000" cy="6858000"/>
          </a:xfrm>
          <a:prstGeom prst="rect">
            <a:avLst/>
          </a:prstGeom>
          <a:solidFill>
            <a:srgbClr val="E1D6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C02B9D76-7FA9-69C7-0986-F11819442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468000"/>
            <a:ext cx="4320000" cy="144000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4000"/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D1233C7-7F43-798D-1561-C349273A4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8000" y="900000"/>
            <a:ext cx="6120000" cy="5040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71BCB7F-1022-1E3E-1F54-EE79EEA321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999" y="2052000"/>
            <a:ext cx="4320000" cy="38880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CE13583-B041-919B-EA3F-AD50AFBBC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8D52CCD-D5A5-3F56-AD68-692E04FD7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046CCE6-1F4D-7337-81FB-946B0BF27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9" name="圖片 8" descr="一張含有 圖形, 字型, 平面設計, 設計 的圖片&#10;&#10;AI 產生的內容可能不正確。">
            <a:extLst>
              <a:ext uri="{FF2B5EF4-FFF2-40B4-BE49-F238E27FC236}">
                <a16:creationId xmlns:a16="http://schemas.microsoft.com/office/drawing/2014/main" id="{4BEE5E10-4570-0C1E-AD0C-E9B8D02EA9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0460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07435D52-9B6E-A7F5-B46B-DE9C9E5C29EB}"/>
              </a:ext>
            </a:extLst>
          </p:cNvPr>
          <p:cNvSpPr/>
          <p:nvPr/>
        </p:nvSpPr>
        <p:spPr>
          <a:xfrm>
            <a:off x="8604000" y="0"/>
            <a:ext cx="3600000" cy="6858000"/>
          </a:xfrm>
          <a:prstGeom prst="rect">
            <a:avLst/>
          </a:prstGeom>
          <a:solidFill>
            <a:srgbClr val="E1D6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FDAC097D-6918-D6CC-C06B-48FC15117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468000"/>
            <a:ext cx="4680000" cy="144000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4000"/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0A67735-A00D-A8E6-6894-019ABC7910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88000" y="900000"/>
            <a:ext cx="5760000" cy="504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EFE772B-A179-F0C2-9D63-487B7D321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999" y="2052000"/>
            <a:ext cx="4680000" cy="38880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0BE0484-469C-E016-9189-34E537692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A820328-D6C4-395A-F150-7ADA7A927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5F1D10D-24F2-F499-D170-061C646AE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9" name="圖片 8" descr="一張含有 圖形, 字型, 平面設計, 設計 的圖片&#10;&#10;AI 產生的內容可能不正確。">
            <a:extLst>
              <a:ext uri="{FF2B5EF4-FFF2-40B4-BE49-F238E27FC236}">
                <a16:creationId xmlns:a16="http://schemas.microsoft.com/office/drawing/2014/main" id="{FF00E5AF-4888-9DF6-94CB-70BF83451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479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B88268A-98D5-164F-B706-D4F23346C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40099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F08B439-2880-B600-6095-698D9D408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0A9185D-8231-CD38-48D4-136476CB9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CDAD99FF-A96D-A5AC-BB6A-1547A183C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7" name="圖片 6" descr="一張含有 圖形, 字型, 平面設計, 設計 的圖片&#10;&#10;AI 產生的內容可能不正確。">
            <a:extLst>
              <a:ext uri="{FF2B5EF4-FFF2-40B4-BE49-F238E27FC236}">
                <a16:creationId xmlns:a16="http://schemas.microsoft.com/office/drawing/2014/main" id="{749C2DA2-170B-3D0B-51E5-5AE3D746B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243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EE50B414-DFC6-F384-31C5-23CAFF323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DEA362EA-6B59-5362-98DD-3384276A1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64DA7E1-9BDA-406E-C5EE-5618DD7A7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5" name="圖片 4" descr="一張含有 圖形, 字型, 平面設計, 設計 的圖片&#10;&#10;AI 產生的內容可能不正確。">
            <a:extLst>
              <a:ext uri="{FF2B5EF4-FFF2-40B4-BE49-F238E27FC236}">
                <a16:creationId xmlns:a16="http://schemas.microsoft.com/office/drawing/2014/main" id="{D1211A6E-1976-6B6A-5A10-EC9B38FEC9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001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:a16="http://schemas.microsoft.com/office/drawing/2014/main" id="{357BEA63-2B5F-B1E8-4B71-6B29EA681506}"/>
              </a:ext>
            </a:extLst>
          </p:cNvPr>
          <p:cNvSpPr/>
          <p:nvPr/>
        </p:nvSpPr>
        <p:spPr>
          <a:xfrm>
            <a:off x="0" y="0"/>
            <a:ext cx="12192000" cy="6849152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E1D6E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2"/>
              </a:solidFill>
            </a:endParaRPr>
          </a:p>
        </p:txBody>
      </p:sp>
      <p:pic>
        <p:nvPicPr>
          <p:cNvPr id="5" name="圖片 4" descr="一張含有 圖形, 字型, 平面設計, 設計 的圖片&#10;&#10;AI 產生的內容可能不正確。">
            <a:extLst>
              <a:ext uri="{FF2B5EF4-FFF2-40B4-BE49-F238E27FC236}">
                <a16:creationId xmlns:a16="http://schemas.microsoft.com/office/drawing/2014/main" id="{D1211A6E-1976-6B6A-5A10-EC9B38FEC9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000" y="108000"/>
            <a:ext cx="1394664" cy="576000"/>
          </a:xfrm>
          <a:prstGeom prst="rect">
            <a:avLst/>
          </a:prstGeom>
        </p:spPr>
      </p:pic>
      <p:sp>
        <p:nvSpPr>
          <p:cNvPr id="22" name="手繪多邊形: 圖案 21">
            <a:extLst>
              <a:ext uri="{FF2B5EF4-FFF2-40B4-BE49-F238E27FC236}">
                <a16:creationId xmlns:a16="http://schemas.microsoft.com/office/drawing/2014/main" id="{6C2673F7-5371-3C43-8FA4-C229D356F076}"/>
              </a:ext>
            </a:extLst>
          </p:cNvPr>
          <p:cNvSpPr>
            <a:spLocks/>
          </p:cNvSpPr>
          <p:nvPr/>
        </p:nvSpPr>
        <p:spPr>
          <a:xfrm rot="2545289">
            <a:off x="-1296067" y="-173521"/>
            <a:ext cx="7566129" cy="6120000"/>
          </a:xfrm>
          <a:custGeom>
            <a:avLst/>
            <a:gdLst>
              <a:gd name="connsiteX0" fmla="*/ 0 w 7566129"/>
              <a:gd name="connsiteY0" fmla="*/ 2606871 h 6120000"/>
              <a:gd name="connsiteX1" fmla="*/ 2852738 w 7566129"/>
              <a:gd name="connsiteY1" fmla="*/ 0 h 6120000"/>
              <a:gd name="connsiteX2" fmla="*/ 4506129 w 7566129"/>
              <a:gd name="connsiteY2" fmla="*/ 0 h 6120000"/>
              <a:gd name="connsiteX3" fmla="*/ 7566129 w 7566129"/>
              <a:gd name="connsiteY3" fmla="*/ 3060000 h 6120000"/>
              <a:gd name="connsiteX4" fmla="*/ 4506129 w 7566129"/>
              <a:gd name="connsiteY4" fmla="*/ 6120000 h 6120000"/>
              <a:gd name="connsiteX5" fmla="*/ 3210344 w 7566129"/>
              <a:gd name="connsiteY5" fmla="*/ 6120000 h 61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66129" h="6120000">
                <a:moveTo>
                  <a:pt x="0" y="2606871"/>
                </a:moveTo>
                <a:lnTo>
                  <a:pt x="2852738" y="0"/>
                </a:lnTo>
                <a:lnTo>
                  <a:pt x="4506129" y="0"/>
                </a:lnTo>
                <a:cubicBezTo>
                  <a:pt x="6196120" y="0"/>
                  <a:pt x="7566129" y="1370009"/>
                  <a:pt x="7566129" y="3060000"/>
                </a:cubicBezTo>
                <a:cubicBezTo>
                  <a:pt x="7566129" y="4749991"/>
                  <a:pt x="6196120" y="6120000"/>
                  <a:pt x="4506129" y="6120000"/>
                </a:cubicBezTo>
                <a:lnTo>
                  <a:pt x="3210344" y="6120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pic>
        <p:nvPicPr>
          <p:cNvPr id="2" name="圖片 1" descr="一張含有 黑與白, 藝術, 單色 的圖片&#10;&#10;AI 產生的內容可能不正確。">
            <a:extLst>
              <a:ext uri="{FF2B5EF4-FFF2-40B4-BE49-F238E27FC236}">
                <a16:creationId xmlns:a16="http://schemas.microsoft.com/office/drawing/2014/main" id="{9C357A53-7E8F-E22F-91C7-83417621E9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49"/>
          <a:stretch>
            <a:fillRect/>
          </a:stretch>
        </p:blipFill>
        <p:spPr>
          <a:xfrm>
            <a:off x="6840000" y="720000"/>
            <a:ext cx="5352000" cy="6120000"/>
          </a:xfrm>
          <a:custGeom>
            <a:avLst/>
            <a:gdLst>
              <a:gd name="connsiteX0" fmla="*/ 0 w 5352000"/>
              <a:gd name="connsiteY0" fmla="*/ 0 h 6120000"/>
              <a:gd name="connsiteX1" fmla="*/ 5352000 w 5352000"/>
              <a:gd name="connsiteY1" fmla="*/ 0 h 6120000"/>
              <a:gd name="connsiteX2" fmla="*/ 5352000 w 5352000"/>
              <a:gd name="connsiteY2" fmla="*/ 6120000 h 6120000"/>
              <a:gd name="connsiteX3" fmla="*/ 0 w 5352000"/>
              <a:gd name="connsiteY3" fmla="*/ 6120000 h 61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2000" h="6120000">
                <a:moveTo>
                  <a:pt x="0" y="0"/>
                </a:moveTo>
                <a:lnTo>
                  <a:pt x="5352000" y="0"/>
                </a:lnTo>
                <a:lnTo>
                  <a:pt x="5352000" y="6120000"/>
                </a:lnTo>
                <a:lnTo>
                  <a:pt x="0" y="6120000"/>
                </a:lnTo>
                <a:close/>
              </a:path>
            </a:pathLst>
          </a:custGeom>
        </p:spPr>
      </p:pic>
      <p:sp>
        <p:nvSpPr>
          <p:cNvPr id="7" name="標題 6">
            <a:extLst>
              <a:ext uri="{FF2B5EF4-FFF2-40B4-BE49-F238E27FC236}">
                <a16:creationId xmlns:a16="http://schemas.microsoft.com/office/drawing/2014/main" id="{93374CA9-FEE4-F147-CD45-E17AA9C01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0" y="3240000"/>
            <a:ext cx="4860000" cy="1800000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altLang="zh-TW" dirty="0"/>
              <a:t>Thank You</a:t>
            </a:r>
            <a:br>
              <a:rPr lang="en-US" altLang="zh-TW" dirty="0"/>
            </a:br>
            <a:r>
              <a:rPr lang="zh-TW" altLang="en-US" dirty="0"/>
              <a:t>結尾用語</a:t>
            </a:r>
          </a:p>
        </p:txBody>
      </p:sp>
      <p:sp>
        <p:nvSpPr>
          <p:cNvPr id="8" name="日期版面配置區 7">
            <a:extLst>
              <a:ext uri="{FF2B5EF4-FFF2-40B4-BE49-F238E27FC236}">
                <a16:creationId xmlns:a16="http://schemas.microsoft.com/office/drawing/2014/main" id="{81C251D3-8FA5-D327-F7F2-18ECBA7CD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9" name="頁尾版面配置區 8">
            <a:extLst>
              <a:ext uri="{FF2B5EF4-FFF2-40B4-BE49-F238E27FC236}">
                <a16:creationId xmlns:a16="http://schemas.microsoft.com/office/drawing/2014/main" id="{6F2DE9DE-86BA-E7E4-215C-D5BF27921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7AC04CD2-C87E-A534-3097-B93BE7F89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sp>
        <p:nvSpPr>
          <p:cNvPr id="17" name="圖片版面配置區 16">
            <a:extLst>
              <a:ext uri="{FF2B5EF4-FFF2-40B4-BE49-F238E27FC236}">
                <a16:creationId xmlns:a16="http://schemas.microsoft.com/office/drawing/2014/main" id="{7A0369FB-5BEE-3B5C-F801-F8D89763CB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0000" y="900000"/>
            <a:ext cx="5040000" cy="5040000"/>
          </a:xfrm>
          <a:custGeom>
            <a:avLst/>
            <a:gdLst>
              <a:gd name="connsiteX0" fmla="*/ 2520000 w 5040000"/>
              <a:gd name="connsiteY0" fmla="*/ 0 h 5040000"/>
              <a:gd name="connsiteX1" fmla="*/ 5040000 w 5040000"/>
              <a:gd name="connsiteY1" fmla="*/ 2520000 h 5040000"/>
              <a:gd name="connsiteX2" fmla="*/ 2520000 w 5040000"/>
              <a:gd name="connsiteY2" fmla="*/ 5040000 h 5040000"/>
              <a:gd name="connsiteX3" fmla="*/ 0 w 5040000"/>
              <a:gd name="connsiteY3" fmla="*/ 2520000 h 5040000"/>
              <a:gd name="connsiteX4" fmla="*/ 2520000 w 5040000"/>
              <a:gd name="connsiteY4" fmla="*/ 0 h 50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0000" h="5040000">
                <a:moveTo>
                  <a:pt x="2520000" y="0"/>
                </a:moveTo>
                <a:cubicBezTo>
                  <a:pt x="3911758" y="0"/>
                  <a:pt x="5040000" y="1128242"/>
                  <a:pt x="5040000" y="2520000"/>
                </a:cubicBezTo>
                <a:cubicBezTo>
                  <a:pt x="5040000" y="3911758"/>
                  <a:pt x="3911758" y="5040000"/>
                  <a:pt x="2520000" y="5040000"/>
                </a:cubicBezTo>
                <a:cubicBezTo>
                  <a:pt x="1128242" y="5040000"/>
                  <a:pt x="0" y="3911758"/>
                  <a:pt x="0" y="2520000"/>
                </a:cubicBezTo>
                <a:cubicBezTo>
                  <a:pt x="0" y="1128242"/>
                  <a:pt x="1128242" y="0"/>
                  <a:pt x="252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</a:p>
        </p:txBody>
      </p:sp>
    </p:spTree>
    <p:extLst>
      <p:ext uri="{BB962C8B-B14F-4D97-AF65-F5344CB8AC3E}">
        <p14:creationId xmlns:p14="http://schemas.microsoft.com/office/powerpoint/2010/main" val="21685376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77C40A9-DD4F-C4B9-F5C7-6B6795F0A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E16F1ABE-047C-ABE2-932C-329FF0BBC9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6F8A4D4-7CB7-5AE8-E9B7-53838D0EB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AAED083-2DC2-B3AB-668C-8DD7BE1FE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E38B16F-AAF2-CE8B-3596-111411C13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5502148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7960109F-76E5-E77C-AB71-029DE68348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368C131A-1F24-35D0-F126-58B535E79C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739FF4F-D434-FEEA-E410-B7B5C69BD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87F1AFC-02B8-8B7D-9B59-FC9FFD6D7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FFBA353-ADBB-6D92-5D55-2D67DF571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988768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9F8D76A-0E62-BC89-6000-6B7000A2F7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78FE228E-A3A3-2708-6C0F-DFC46032F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AE3548B-7DBC-FA84-BB2D-5B66884FC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E813D34-97B2-CCD5-4C7E-B417A62E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F51F43C-ED8E-2E11-41BC-DBA3B493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56623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2FFEFE53-0318-674E-42BB-EA99A25A4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0000"/>
            <a:ext cx="10800000" cy="90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DEFF531-9A45-BE7C-1C25-849E9BDA2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620000"/>
            <a:ext cx="10800000" cy="45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3CC9601-72C2-F090-1FEC-868B296FD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0000" y="6300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2E8C76-8FC5-AF46-8C5E-D59D2110975C}" type="datetimeFigureOut">
              <a:rPr kumimoji="1" lang="zh-TW" altLang="en-US" smtClean="0"/>
              <a:t>2026/5/19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E3C60D0-6F4A-A1EF-C304-22989D1FA9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000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B2109E3-62BE-641C-F62B-C68BDD1AB3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84000" y="6300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52235B-5519-8049-BC61-5268A873252B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49326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16000" algn="l" defTabSz="914400" rtl="0" eaLnBrk="1" latinLnBrk="0" hangingPunct="1">
        <a:lnSpc>
          <a:spcPct val="12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16000" algn="l" defTabSz="914400" rtl="0" eaLnBrk="1" latinLnBrk="0" hangingPunct="1">
        <a:lnSpc>
          <a:spcPct val="12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000" indent="-216000" algn="l" defTabSz="914400" rtl="0" eaLnBrk="1" latinLnBrk="0" hangingPunct="1">
        <a:lnSpc>
          <a:spcPct val="12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2160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3">
            <a:extLst>
              <a:ext uri="{FF2B5EF4-FFF2-40B4-BE49-F238E27FC236}">
                <a16:creationId xmlns:a16="http://schemas.microsoft.com/office/drawing/2014/main" id="{B2659DC2-2AC9-6400-440B-18C882F00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2520000"/>
            <a:ext cx="6660064" cy="2520000"/>
          </a:xfrm>
        </p:spPr>
        <p:txBody>
          <a:bodyPr anchor="ctr">
            <a:normAutofit/>
          </a:bodyPr>
          <a:lstStyle/>
          <a:p>
            <a:r>
              <a:rPr lang="en-US" dirty="0" err="1"/>
              <a:t>職涯分享</a:t>
            </a:r>
            <a:endParaRPr lang="en-US" dirty="0"/>
          </a:p>
        </p:txBody>
      </p:sp>
      <p:sp>
        <p:nvSpPr>
          <p:cNvPr id="8" name="Subtitle 1">
            <a:extLst>
              <a:ext uri="{FF2B5EF4-FFF2-40B4-BE49-F238E27FC236}">
                <a16:creationId xmlns:a16="http://schemas.microsoft.com/office/drawing/2014/main" id="{89CE0C54-81DB-5DC7-95A3-52E7908DB4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000" y="5292000"/>
            <a:ext cx="4500000" cy="648000"/>
          </a:xfrm>
        </p:spPr>
        <p:txBody>
          <a:bodyPr anchor="ctr">
            <a:normAutofit/>
          </a:bodyPr>
          <a:lstStyle/>
          <a:p>
            <a:r>
              <a:rPr lang="en-US" dirty="0"/>
              <a:t>Jordan | Bioinformatician</a:t>
            </a:r>
          </a:p>
        </p:txBody>
      </p:sp>
    </p:spTree>
    <p:extLst>
      <p:ext uri="{BB962C8B-B14F-4D97-AF65-F5344CB8AC3E}">
        <p14:creationId xmlns:p14="http://schemas.microsoft.com/office/powerpoint/2010/main" val="1730226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E2C32F4-52D6-D9B5-53C6-95B7773C8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0000"/>
            <a:ext cx="10800000" cy="900000"/>
          </a:xfrm>
        </p:spPr>
        <p:txBody>
          <a:bodyPr/>
          <a:lstStyle/>
          <a:p>
            <a:r>
              <a:rPr lang="en-US" dirty="0" err="1"/>
              <a:t>我的職涯</a:t>
            </a:r>
            <a:endParaRPr lang="en-US" dirty="0"/>
          </a:p>
        </p:txBody>
      </p:sp>
      <p:graphicFrame>
        <p:nvGraphicFramePr>
          <p:cNvPr id="4" name="資料庫圖表 3">
            <a:extLst>
              <a:ext uri="{FF2B5EF4-FFF2-40B4-BE49-F238E27FC236}">
                <a16:creationId xmlns:a16="http://schemas.microsoft.com/office/drawing/2014/main" id="{020DD140-3E86-A830-5D93-8DFA119F8D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9613347"/>
              </p:ext>
            </p:extLst>
          </p:nvPr>
        </p:nvGraphicFramePr>
        <p:xfrm>
          <a:off x="326020" y="1547446"/>
          <a:ext cx="11539959" cy="4770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2968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9B9B8E-030C-C590-4BB7-044514833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534" y="532626"/>
            <a:ext cx="10800000" cy="900000"/>
          </a:xfrm>
        </p:spPr>
        <p:txBody>
          <a:bodyPr anchor="ctr">
            <a:normAutofit/>
          </a:bodyPr>
          <a:lstStyle/>
          <a:p>
            <a:r>
              <a:rPr kumimoji="1" lang="zh-TW" altLang="en-US" dirty="0"/>
              <a:t>學界</a:t>
            </a:r>
            <a:r>
              <a:rPr kumimoji="1" lang="en-US" altLang="zh-TW" dirty="0"/>
              <a:t> vs. </a:t>
            </a:r>
            <a:r>
              <a:rPr kumimoji="1" lang="zh-TW" altLang="en-US" dirty="0"/>
              <a:t>業界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DB0AFCEE-B5FD-587B-AFD6-A628BB7361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326253"/>
              </p:ext>
            </p:extLst>
          </p:nvPr>
        </p:nvGraphicFramePr>
        <p:xfrm>
          <a:off x="708534" y="1727867"/>
          <a:ext cx="10774931" cy="4147507"/>
        </p:xfrm>
        <a:graphic>
          <a:graphicData uri="http://schemas.openxmlformats.org/drawingml/2006/table">
            <a:tbl>
              <a:tblPr/>
              <a:tblGrid>
                <a:gridCol w="1094767">
                  <a:extLst>
                    <a:ext uri="{9D8B030D-6E8A-4147-A177-3AD203B41FA5}">
                      <a16:colId xmlns:a16="http://schemas.microsoft.com/office/drawing/2014/main" val="1035613"/>
                    </a:ext>
                  </a:extLst>
                </a:gridCol>
                <a:gridCol w="4840082">
                  <a:extLst>
                    <a:ext uri="{9D8B030D-6E8A-4147-A177-3AD203B41FA5}">
                      <a16:colId xmlns:a16="http://schemas.microsoft.com/office/drawing/2014/main" val="318361726"/>
                    </a:ext>
                  </a:extLst>
                </a:gridCol>
                <a:gridCol w="4840082">
                  <a:extLst>
                    <a:ext uri="{9D8B030D-6E8A-4147-A177-3AD203B41FA5}">
                      <a16:colId xmlns:a16="http://schemas.microsoft.com/office/drawing/2014/main" val="666024033"/>
                    </a:ext>
                  </a:extLst>
                </a:gridCol>
              </a:tblGrid>
              <a:tr h="65349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sz="2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48521" marR="148521" marT="74261" marB="74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TW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業界</a:t>
                      </a:r>
                    </a:p>
                  </a:txBody>
                  <a:tcPr marL="148521" marR="148521" marT="74261" marB="74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 dirty="0">
                          <a:solidFill>
                            <a:schemeClr val="bg1"/>
                          </a:solidFill>
                        </a:rPr>
                        <a:t>學界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454740"/>
                  </a:ext>
                </a:extLst>
              </a:tr>
              <a:tr h="65349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TW" sz="2400" b="0" i="0" u="none" strike="noStrike" dirty="0">
                          <a:effectLst/>
                          <a:latin typeface="Arial" panose="020B0604020202020204" pitchFamily="34" charset="0"/>
                        </a:rPr>
                        <a:t>問題</a:t>
                      </a:r>
                    </a:p>
                  </a:txBody>
                  <a:tcPr marL="148521" marR="148521" marT="74261" marB="74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sz="2400" b="0" i="0" u="none" strike="noStrike" dirty="0">
                          <a:effectLst/>
                          <a:latin typeface="+mn-lt"/>
                        </a:rPr>
                        <a:t>較明確，常有交付目標</a:t>
                      </a:r>
                    </a:p>
                  </a:txBody>
                  <a:tcPr marL="148521" marR="148521" marT="74261" marB="74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TW" altLang="en-US" sz="2400" dirty="0">
                          <a:latin typeface="+mn-lt"/>
                        </a:rPr>
                        <a:t>開放、探索性高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87384"/>
                  </a:ext>
                </a:extLst>
              </a:tr>
              <a:tr h="65349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TW" sz="2400" b="0" i="0" u="none" strike="noStrike" dirty="0">
                          <a:effectLst/>
                          <a:latin typeface="Arial" panose="020B0604020202020204" pitchFamily="34" charset="0"/>
                        </a:rPr>
                        <a:t>成果</a:t>
                      </a:r>
                    </a:p>
                  </a:txBody>
                  <a:tcPr marL="148521" marR="148521" marT="74261" marB="74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400" b="0" i="0" u="none" strike="noStrike" dirty="0" err="1">
                          <a:effectLst/>
                          <a:latin typeface="+mn-lt"/>
                        </a:rPr>
                        <a:t>report、pipeline、product、service</a:t>
                      </a:r>
                      <a:endParaRPr lang="zh-TW" sz="2400" b="0" i="0" u="none" strike="noStrike" dirty="0">
                        <a:effectLst/>
                        <a:latin typeface="+mn-lt"/>
                      </a:endParaRPr>
                    </a:p>
                  </a:txBody>
                  <a:tcPr marL="148521" marR="148521" marT="74261" marB="74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" sz="2400" dirty="0" err="1">
                          <a:latin typeface="+mn-lt"/>
                        </a:rPr>
                        <a:t>paper、figure、hypothesis</a:t>
                      </a:r>
                      <a:endParaRPr lang="en" sz="2400" dirty="0"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277290"/>
                  </a:ext>
                </a:extLst>
              </a:tr>
              <a:tr h="65349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TW" sz="2400" b="0" i="0" u="none" strike="noStrike" dirty="0">
                          <a:effectLst/>
                          <a:latin typeface="Arial" panose="020B0604020202020204" pitchFamily="34" charset="0"/>
                        </a:rPr>
                        <a:t>流程</a:t>
                      </a:r>
                    </a:p>
                  </a:txBody>
                  <a:tcPr marL="148521" marR="148521" marT="74261" marB="74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sz="2400" b="0" i="0" u="none" strike="noStrike" dirty="0">
                          <a:effectLst/>
                          <a:latin typeface="+mn-lt"/>
                        </a:rPr>
                        <a:t>要穩定、可追蹤、可重現</a:t>
                      </a:r>
                    </a:p>
                  </a:txBody>
                  <a:tcPr marL="148521" marR="148521" marT="74261" marB="74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TW" altLang="en-US" sz="2400" dirty="0">
                          <a:latin typeface="+mn-lt"/>
                        </a:rPr>
                        <a:t>彈性高，常常為專案調整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6246045"/>
                  </a:ext>
                </a:extLst>
              </a:tr>
              <a:tr h="65349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TW" sz="2400" b="0" i="0" u="none" strike="noStrike" dirty="0">
                          <a:effectLst/>
                          <a:latin typeface="Arial" panose="020B0604020202020204" pitchFamily="34" charset="0"/>
                        </a:rPr>
                        <a:t>評價</a:t>
                      </a:r>
                    </a:p>
                  </a:txBody>
                  <a:tcPr marL="148521" marR="148521" marT="74261" marB="74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sz="2400" b="0" i="0" u="none" strike="noStrike" dirty="0">
                          <a:effectLst/>
                          <a:latin typeface="+mn-lt"/>
                        </a:rPr>
                        <a:t>準確、效率、穩定、可擴充</a:t>
                      </a:r>
                    </a:p>
                  </a:txBody>
                  <a:tcPr marL="148521" marR="148521" marT="74261" marB="74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TW" altLang="en-US" sz="2400" dirty="0">
                          <a:latin typeface="+mn-lt"/>
                        </a:rPr>
                        <a:t>新發現、方法創新、解釋力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2991870"/>
                  </a:ext>
                </a:extLst>
              </a:tr>
              <a:tr h="65349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TW" sz="2400" b="0" i="0" u="none" strike="noStrike" dirty="0">
                          <a:effectLst/>
                          <a:latin typeface="Arial" panose="020B0604020202020204" pitchFamily="34" charset="0"/>
                        </a:rPr>
                        <a:t>挑戰</a:t>
                      </a:r>
                    </a:p>
                  </a:txBody>
                  <a:tcPr marL="148521" marR="148521" marT="74261" marB="74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sz="2400" b="0" i="0" u="none" strike="noStrike" dirty="0">
                          <a:effectLst/>
                          <a:latin typeface="+mn-lt"/>
                        </a:rPr>
                        <a:t>時程、品質控管、客戶溝通、法規或 </a:t>
                      </a:r>
                      <a:r>
                        <a:rPr lang="en-US" sz="2400" b="0" i="0" u="none" strike="noStrike" dirty="0">
                          <a:effectLst/>
                          <a:latin typeface="+mn-lt"/>
                        </a:rPr>
                        <a:t>SOP</a:t>
                      </a:r>
                      <a:endParaRPr lang="zh-TW" sz="2400" b="0" i="0" u="none" strike="noStrike" dirty="0">
                        <a:effectLst/>
                        <a:latin typeface="+mn-lt"/>
                      </a:endParaRPr>
                    </a:p>
                  </a:txBody>
                  <a:tcPr marL="148521" marR="148521" marT="74261" marB="74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TW" altLang="en-US" sz="2400" dirty="0">
                          <a:latin typeface="+mn-lt"/>
                        </a:rPr>
                        <a:t>問題常模糊，需求會變，資料品質不一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7214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856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E12B39E-01F2-F30D-2359-3652EE438DA2}"/>
              </a:ext>
            </a:extLst>
          </p:cNvPr>
          <p:cNvSpPr txBox="1">
            <a:spLocks/>
          </p:cNvSpPr>
          <p:nvPr/>
        </p:nvSpPr>
        <p:spPr>
          <a:xfrm>
            <a:off x="720000" y="540000"/>
            <a:ext cx="10800000" cy="90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altLang="zh-TW" dirty="0">
                <a:solidFill>
                  <a:schemeClr val="accent5">
                    <a:lumMod val="75000"/>
                  </a:schemeClr>
                </a:solidFill>
              </a:rPr>
              <a:t>Pharmacologist</a:t>
            </a:r>
            <a:r>
              <a:rPr lang="zh-TW" altLang="en-US" dirty="0"/>
              <a:t> </a:t>
            </a:r>
            <a:r>
              <a:rPr lang="en-US" altLang="zh-TW" dirty="0"/>
              <a:t>vs. </a:t>
            </a:r>
            <a:r>
              <a:rPr lang="en-US" altLang="zh-TW" dirty="0">
                <a:solidFill>
                  <a:schemeClr val="tx2">
                    <a:lumMod val="75000"/>
                  </a:schemeClr>
                </a:solidFill>
              </a:rPr>
              <a:t>Bioinformatician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44D5C7D4-BA9B-5B0A-8860-2CCDBD152842}"/>
              </a:ext>
            </a:extLst>
          </p:cNvPr>
          <p:cNvGrpSpPr/>
          <p:nvPr/>
        </p:nvGrpSpPr>
        <p:grpSpPr>
          <a:xfrm>
            <a:off x="6618778" y="1678331"/>
            <a:ext cx="5100583" cy="4945361"/>
            <a:chOff x="6618778" y="1678331"/>
            <a:chExt cx="5100583" cy="4945361"/>
          </a:xfrm>
        </p:grpSpPr>
        <p:sp>
          <p:nvSpPr>
            <p:cNvPr id="6" name="橢圓 5">
              <a:extLst>
                <a:ext uri="{FF2B5EF4-FFF2-40B4-BE49-F238E27FC236}">
                  <a16:creationId xmlns:a16="http://schemas.microsoft.com/office/drawing/2014/main" id="{3F03694A-9AA0-487C-A36A-D45C961D1258}"/>
                </a:ext>
              </a:extLst>
            </p:cNvPr>
            <p:cNvSpPr/>
            <p:nvPr/>
          </p:nvSpPr>
          <p:spPr>
            <a:xfrm>
              <a:off x="8283603" y="1678331"/>
              <a:ext cx="1763223" cy="1750669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TW" altLang="en-US" sz="2000" dirty="0"/>
                <a:t>生物學</a:t>
              </a:r>
            </a:p>
          </p:txBody>
        </p:sp>
        <p:sp>
          <p:nvSpPr>
            <p:cNvPr id="7" name="橢圓 6">
              <a:extLst>
                <a:ext uri="{FF2B5EF4-FFF2-40B4-BE49-F238E27FC236}">
                  <a16:creationId xmlns:a16="http://schemas.microsoft.com/office/drawing/2014/main" id="{86EBF9BC-9371-67D6-C6FA-E46405FA6AB9}"/>
                </a:ext>
              </a:extLst>
            </p:cNvPr>
            <p:cNvSpPr/>
            <p:nvPr/>
          </p:nvSpPr>
          <p:spPr>
            <a:xfrm>
              <a:off x="6618778" y="2884026"/>
              <a:ext cx="1763223" cy="1750669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TW" altLang="en-US" sz="2000" dirty="0"/>
                <a:t>資料科學</a:t>
              </a:r>
            </a:p>
          </p:txBody>
        </p:sp>
        <p:sp>
          <p:nvSpPr>
            <p:cNvPr id="8" name="橢圓 7">
              <a:extLst>
                <a:ext uri="{FF2B5EF4-FFF2-40B4-BE49-F238E27FC236}">
                  <a16:creationId xmlns:a16="http://schemas.microsoft.com/office/drawing/2014/main" id="{426D891A-06C8-B37E-8BFA-DD5193D52CDD}"/>
                </a:ext>
              </a:extLst>
            </p:cNvPr>
            <p:cNvSpPr/>
            <p:nvPr/>
          </p:nvSpPr>
          <p:spPr>
            <a:xfrm>
              <a:off x="7187872" y="4873023"/>
              <a:ext cx="1763223" cy="1750669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TW" altLang="en-US" sz="2000" dirty="0"/>
                <a:t>醫學</a:t>
              </a:r>
            </a:p>
          </p:txBody>
        </p:sp>
        <p:sp>
          <p:nvSpPr>
            <p:cNvPr id="9" name="橢圓 8">
              <a:extLst>
                <a:ext uri="{FF2B5EF4-FFF2-40B4-BE49-F238E27FC236}">
                  <a16:creationId xmlns:a16="http://schemas.microsoft.com/office/drawing/2014/main" id="{95192BCB-129A-5999-009F-52B87B36D242}"/>
                </a:ext>
              </a:extLst>
            </p:cNvPr>
            <p:cNvSpPr/>
            <p:nvPr/>
          </p:nvSpPr>
          <p:spPr>
            <a:xfrm>
              <a:off x="9956138" y="2921075"/>
              <a:ext cx="1763223" cy="1750669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TW" altLang="en-US" sz="2000" dirty="0"/>
                <a:t>統計學</a:t>
              </a:r>
            </a:p>
          </p:txBody>
        </p:sp>
        <p:sp>
          <p:nvSpPr>
            <p:cNvPr id="10" name="橢圓 9">
              <a:extLst>
                <a:ext uri="{FF2B5EF4-FFF2-40B4-BE49-F238E27FC236}">
                  <a16:creationId xmlns:a16="http://schemas.microsoft.com/office/drawing/2014/main" id="{C3127F53-89EC-C4BE-3D37-319B84A03AA0}"/>
                </a:ext>
              </a:extLst>
            </p:cNvPr>
            <p:cNvSpPr/>
            <p:nvPr/>
          </p:nvSpPr>
          <p:spPr>
            <a:xfrm>
              <a:off x="9394785" y="4873023"/>
              <a:ext cx="1763223" cy="1750669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TW" altLang="en-US" sz="2000" dirty="0"/>
                <a:t>資工</a:t>
              </a:r>
            </a:p>
          </p:txBody>
        </p:sp>
      </p:grp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B7DDF8F5-F26E-67CD-2C25-27AD37FB1DB8}"/>
              </a:ext>
            </a:extLst>
          </p:cNvPr>
          <p:cNvGrpSpPr/>
          <p:nvPr/>
        </p:nvGrpSpPr>
        <p:grpSpPr>
          <a:xfrm>
            <a:off x="540146" y="1678331"/>
            <a:ext cx="5100583" cy="4945361"/>
            <a:chOff x="6618778" y="1678331"/>
            <a:chExt cx="5100583" cy="4945361"/>
          </a:xfrm>
        </p:grpSpPr>
        <p:sp>
          <p:nvSpPr>
            <p:cNvPr id="12" name="橢圓 11">
              <a:extLst>
                <a:ext uri="{FF2B5EF4-FFF2-40B4-BE49-F238E27FC236}">
                  <a16:creationId xmlns:a16="http://schemas.microsoft.com/office/drawing/2014/main" id="{2D74D255-7913-6227-977B-BD58ABD08DDB}"/>
                </a:ext>
              </a:extLst>
            </p:cNvPr>
            <p:cNvSpPr/>
            <p:nvPr/>
          </p:nvSpPr>
          <p:spPr>
            <a:xfrm>
              <a:off x="8283603" y="1678331"/>
              <a:ext cx="1763223" cy="1750669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TW" altLang="en-US" sz="2400" dirty="0"/>
                <a:t>生物學</a:t>
              </a:r>
            </a:p>
          </p:txBody>
        </p:sp>
        <p:sp>
          <p:nvSpPr>
            <p:cNvPr id="13" name="橢圓 12">
              <a:extLst>
                <a:ext uri="{FF2B5EF4-FFF2-40B4-BE49-F238E27FC236}">
                  <a16:creationId xmlns:a16="http://schemas.microsoft.com/office/drawing/2014/main" id="{96767572-2C56-FE5C-DE6B-889310A3CBF3}"/>
                </a:ext>
              </a:extLst>
            </p:cNvPr>
            <p:cNvSpPr/>
            <p:nvPr/>
          </p:nvSpPr>
          <p:spPr>
            <a:xfrm>
              <a:off x="6618778" y="2884026"/>
              <a:ext cx="1763223" cy="1750669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TW" altLang="en-US" sz="2400" dirty="0"/>
                <a:t>法規</a:t>
              </a:r>
            </a:p>
          </p:txBody>
        </p:sp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6783F8E5-C9F6-2D4C-E719-DFC0E307D5F2}"/>
                </a:ext>
              </a:extLst>
            </p:cNvPr>
            <p:cNvSpPr/>
            <p:nvPr/>
          </p:nvSpPr>
          <p:spPr>
            <a:xfrm>
              <a:off x="7187872" y="4873023"/>
              <a:ext cx="1763223" cy="1750669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TW" altLang="en-US" sz="2400" dirty="0"/>
                <a:t>藥理學</a:t>
              </a:r>
            </a:p>
          </p:txBody>
        </p:sp>
        <p:sp>
          <p:nvSpPr>
            <p:cNvPr id="15" name="橢圓 14">
              <a:extLst>
                <a:ext uri="{FF2B5EF4-FFF2-40B4-BE49-F238E27FC236}">
                  <a16:creationId xmlns:a16="http://schemas.microsoft.com/office/drawing/2014/main" id="{AA314C25-62FA-0543-7F73-A3FD450253BB}"/>
                </a:ext>
              </a:extLst>
            </p:cNvPr>
            <p:cNvSpPr/>
            <p:nvPr/>
          </p:nvSpPr>
          <p:spPr>
            <a:xfrm>
              <a:off x="9956138" y="2921075"/>
              <a:ext cx="1763223" cy="1750669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TW" altLang="en-US" sz="2400" dirty="0"/>
                <a:t>化學</a:t>
              </a:r>
            </a:p>
          </p:txBody>
        </p:sp>
        <p:sp>
          <p:nvSpPr>
            <p:cNvPr id="16" name="橢圓 15">
              <a:extLst>
                <a:ext uri="{FF2B5EF4-FFF2-40B4-BE49-F238E27FC236}">
                  <a16:creationId xmlns:a16="http://schemas.microsoft.com/office/drawing/2014/main" id="{4A6CACC9-214E-536D-1CEB-03F9B758D18E}"/>
                </a:ext>
              </a:extLst>
            </p:cNvPr>
            <p:cNvSpPr/>
            <p:nvPr/>
          </p:nvSpPr>
          <p:spPr>
            <a:xfrm>
              <a:off x="9394785" y="4873023"/>
              <a:ext cx="1763223" cy="1750669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TW" altLang="en-US" sz="2400" dirty="0"/>
                <a:t>醫學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8247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4A7F071-E7C0-951E-8425-C08F0CFCB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793425"/>
            <a:ext cx="3574800" cy="3275531"/>
          </a:xfrm>
        </p:spPr>
        <p:txBody>
          <a:bodyPr/>
          <a:lstStyle/>
          <a:p>
            <a:r>
              <a:rPr lang="en-US" altLang="zh-TW" dirty="0" err="1"/>
              <a:t>生物資訊領域</a:t>
            </a:r>
            <a:endParaRPr lang="en-US" dirty="0"/>
          </a:p>
        </p:txBody>
      </p:sp>
      <p:sp>
        <p:nvSpPr>
          <p:cNvPr id="4" name="圓角矩形 3">
            <a:extLst>
              <a:ext uri="{FF2B5EF4-FFF2-40B4-BE49-F238E27FC236}">
                <a16:creationId xmlns:a16="http://schemas.microsoft.com/office/drawing/2014/main" id="{8C3265F4-C0CD-7702-2D3D-561478BC38B0}"/>
              </a:ext>
            </a:extLst>
          </p:cNvPr>
          <p:cNvSpPr/>
          <p:nvPr/>
        </p:nvSpPr>
        <p:spPr>
          <a:xfrm>
            <a:off x="5015994" y="1392451"/>
            <a:ext cx="1793408" cy="859420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基因體學</a:t>
            </a:r>
          </a:p>
        </p:txBody>
      </p:sp>
      <p:sp>
        <p:nvSpPr>
          <p:cNvPr id="5" name="圓角矩形 4">
            <a:extLst>
              <a:ext uri="{FF2B5EF4-FFF2-40B4-BE49-F238E27FC236}">
                <a16:creationId xmlns:a16="http://schemas.microsoft.com/office/drawing/2014/main" id="{F79B1FBD-73D7-ECE8-BDDD-116494821084}"/>
              </a:ext>
            </a:extLst>
          </p:cNvPr>
          <p:cNvSpPr/>
          <p:nvPr/>
        </p:nvSpPr>
        <p:spPr>
          <a:xfrm>
            <a:off x="5015994" y="2909699"/>
            <a:ext cx="1793408" cy="859420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空間轉錄體</a:t>
            </a:r>
          </a:p>
        </p:txBody>
      </p:sp>
      <p:sp>
        <p:nvSpPr>
          <p:cNvPr id="6" name="圓角矩形 5">
            <a:extLst>
              <a:ext uri="{FF2B5EF4-FFF2-40B4-BE49-F238E27FC236}">
                <a16:creationId xmlns:a16="http://schemas.microsoft.com/office/drawing/2014/main" id="{32D7C014-9324-183C-7ADB-50E2394D1EDE}"/>
              </a:ext>
            </a:extLst>
          </p:cNvPr>
          <p:cNvSpPr/>
          <p:nvPr/>
        </p:nvSpPr>
        <p:spPr>
          <a:xfrm>
            <a:off x="5015992" y="4426948"/>
            <a:ext cx="1793409" cy="859420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結構生資</a:t>
            </a:r>
          </a:p>
        </p:txBody>
      </p:sp>
      <p:sp>
        <p:nvSpPr>
          <p:cNvPr id="7" name="圓角矩形 6">
            <a:extLst>
              <a:ext uri="{FF2B5EF4-FFF2-40B4-BE49-F238E27FC236}">
                <a16:creationId xmlns:a16="http://schemas.microsoft.com/office/drawing/2014/main" id="{1B124374-FDCB-2B1F-539A-696E688F23E6}"/>
              </a:ext>
            </a:extLst>
          </p:cNvPr>
          <p:cNvSpPr/>
          <p:nvPr/>
        </p:nvSpPr>
        <p:spPr>
          <a:xfrm>
            <a:off x="7366915" y="1392451"/>
            <a:ext cx="1793408" cy="859420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轉錄體學</a:t>
            </a:r>
          </a:p>
        </p:txBody>
      </p:sp>
      <p:sp>
        <p:nvSpPr>
          <p:cNvPr id="9" name="圓角矩形 8">
            <a:extLst>
              <a:ext uri="{FF2B5EF4-FFF2-40B4-BE49-F238E27FC236}">
                <a16:creationId xmlns:a16="http://schemas.microsoft.com/office/drawing/2014/main" id="{5C28A669-816A-2C1E-CC9B-FFAC60EBDFC5}"/>
              </a:ext>
            </a:extLst>
          </p:cNvPr>
          <p:cNvSpPr/>
          <p:nvPr/>
        </p:nvSpPr>
        <p:spPr>
          <a:xfrm>
            <a:off x="9717836" y="1392451"/>
            <a:ext cx="1793408" cy="859420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單細胞分析</a:t>
            </a:r>
          </a:p>
        </p:txBody>
      </p:sp>
      <p:sp>
        <p:nvSpPr>
          <p:cNvPr id="11" name="圓角矩形 10">
            <a:extLst>
              <a:ext uri="{FF2B5EF4-FFF2-40B4-BE49-F238E27FC236}">
                <a16:creationId xmlns:a16="http://schemas.microsoft.com/office/drawing/2014/main" id="{8792ABA3-0AE9-DE25-3435-E13C4C884B8E}"/>
              </a:ext>
            </a:extLst>
          </p:cNvPr>
          <p:cNvSpPr/>
          <p:nvPr/>
        </p:nvSpPr>
        <p:spPr>
          <a:xfrm>
            <a:off x="7366915" y="2909699"/>
            <a:ext cx="1793408" cy="859420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蛋白質體學</a:t>
            </a:r>
          </a:p>
        </p:txBody>
      </p:sp>
      <p:sp>
        <p:nvSpPr>
          <p:cNvPr id="12" name="圓角矩形 11">
            <a:extLst>
              <a:ext uri="{FF2B5EF4-FFF2-40B4-BE49-F238E27FC236}">
                <a16:creationId xmlns:a16="http://schemas.microsoft.com/office/drawing/2014/main" id="{0368BF36-44EB-1E3B-ED54-E47E82A1AA58}"/>
              </a:ext>
            </a:extLst>
          </p:cNvPr>
          <p:cNvSpPr/>
          <p:nvPr/>
        </p:nvSpPr>
        <p:spPr>
          <a:xfrm>
            <a:off x="7366915" y="4426948"/>
            <a:ext cx="1793408" cy="859420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演化生物學</a:t>
            </a:r>
          </a:p>
        </p:txBody>
      </p:sp>
      <p:sp>
        <p:nvSpPr>
          <p:cNvPr id="13" name="圓角矩形 12">
            <a:extLst>
              <a:ext uri="{FF2B5EF4-FFF2-40B4-BE49-F238E27FC236}">
                <a16:creationId xmlns:a16="http://schemas.microsoft.com/office/drawing/2014/main" id="{3BAA1900-83E0-F189-8AAB-664D1697368D}"/>
              </a:ext>
            </a:extLst>
          </p:cNvPr>
          <p:cNvSpPr/>
          <p:nvPr/>
        </p:nvSpPr>
        <p:spPr>
          <a:xfrm>
            <a:off x="9717836" y="2909699"/>
            <a:ext cx="1793408" cy="859420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系統生物學</a:t>
            </a:r>
          </a:p>
        </p:txBody>
      </p:sp>
      <p:sp>
        <p:nvSpPr>
          <p:cNvPr id="14" name="圓角矩形 13">
            <a:extLst>
              <a:ext uri="{FF2B5EF4-FFF2-40B4-BE49-F238E27FC236}">
                <a16:creationId xmlns:a16="http://schemas.microsoft.com/office/drawing/2014/main" id="{E4692805-C7C3-0D4B-28A8-AA9E92B40DDD}"/>
              </a:ext>
            </a:extLst>
          </p:cNvPr>
          <p:cNvSpPr/>
          <p:nvPr/>
        </p:nvSpPr>
        <p:spPr>
          <a:xfrm>
            <a:off x="9717836" y="4426947"/>
            <a:ext cx="1793408" cy="859420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藥物開發</a:t>
            </a:r>
          </a:p>
        </p:txBody>
      </p:sp>
    </p:spTree>
    <p:extLst>
      <p:ext uri="{BB962C8B-B14F-4D97-AF65-F5344CB8AC3E}">
        <p14:creationId xmlns:p14="http://schemas.microsoft.com/office/powerpoint/2010/main" val="42411032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25A74-8926-3AE9-D0B2-FBB988018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146DC25-60E6-0D93-954A-42F0FE203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793425"/>
            <a:ext cx="3574800" cy="3275531"/>
          </a:xfrm>
        </p:spPr>
        <p:txBody>
          <a:bodyPr/>
          <a:lstStyle/>
          <a:p>
            <a:r>
              <a:rPr lang="en-US" altLang="zh-TW" dirty="0" err="1"/>
              <a:t>生物資訊領域</a:t>
            </a:r>
            <a:endParaRPr lang="en-US" dirty="0"/>
          </a:p>
        </p:txBody>
      </p:sp>
      <p:sp>
        <p:nvSpPr>
          <p:cNvPr id="4" name="圓角矩形 3">
            <a:extLst>
              <a:ext uri="{FF2B5EF4-FFF2-40B4-BE49-F238E27FC236}">
                <a16:creationId xmlns:a16="http://schemas.microsoft.com/office/drawing/2014/main" id="{ABF8516C-3B13-F8E9-E478-56A09D62EA35}"/>
              </a:ext>
            </a:extLst>
          </p:cNvPr>
          <p:cNvSpPr/>
          <p:nvPr/>
        </p:nvSpPr>
        <p:spPr>
          <a:xfrm>
            <a:off x="4531360" y="702375"/>
            <a:ext cx="7300640" cy="859420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基因體學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85CD39AC-D8A8-70C3-8622-CCC6F3A708C4}"/>
              </a:ext>
            </a:extLst>
          </p:cNvPr>
          <p:cNvSpPr txBox="1"/>
          <p:nvPr/>
        </p:nvSpPr>
        <p:spPr>
          <a:xfrm>
            <a:off x="6451600" y="1821272"/>
            <a:ext cx="5493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dirty="0"/>
              <a:t>此物種的基因組成、基因位置、基因結構、基因突變</a:t>
            </a:r>
          </a:p>
        </p:txBody>
      </p:sp>
      <p:sp>
        <p:nvSpPr>
          <p:cNvPr id="3" name="圓角矩形 2">
            <a:extLst>
              <a:ext uri="{FF2B5EF4-FFF2-40B4-BE49-F238E27FC236}">
                <a16:creationId xmlns:a16="http://schemas.microsoft.com/office/drawing/2014/main" id="{274F4D09-D3BA-40AE-D373-D1079B3B09F3}"/>
              </a:ext>
            </a:extLst>
          </p:cNvPr>
          <p:cNvSpPr/>
          <p:nvPr/>
        </p:nvSpPr>
        <p:spPr>
          <a:xfrm>
            <a:off x="4531360" y="1751092"/>
            <a:ext cx="1821686" cy="5096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基礎基因體學</a:t>
            </a:r>
          </a:p>
        </p:txBody>
      </p:sp>
      <p:sp>
        <p:nvSpPr>
          <p:cNvPr id="10" name="圓角矩形 9">
            <a:extLst>
              <a:ext uri="{FF2B5EF4-FFF2-40B4-BE49-F238E27FC236}">
                <a16:creationId xmlns:a16="http://schemas.microsoft.com/office/drawing/2014/main" id="{2C548D53-43AD-E95B-3556-843236525D54}"/>
              </a:ext>
            </a:extLst>
          </p:cNvPr>
          <p:cNvSpPr/>
          <p:nvPr/>
        </p:nvSpPr>
        <p:spPr>
          <a:xfrm>
            <a:off x="4531360" y="2482612"/>
            <a:ext cx="1821686" cy="5096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比較基因體學</a:t>
            </a:r>
          </a:p>
        </p:txBody>
      </p:sp>
      <p:sp>
        <p:nvSpPr>
          <p:cNvPr id="15" name="圓角矩形 14">
            <a:extLst>
              <a:ext uri="{FF2B5EF4-FFF2-40B4-BE49-F238E27FC236}">
                <a16:creationId xmlns:a16="http://schemas.microsoft.com/office/drawing/2014/main" id="{18E63B3D-1914-9F8B-12EF-A250CC93AAA3}"/>
              </a:ext>
            </a:extLst>
          </p:cNvPr>
          <p:cNvSpPr/>
          <p:nvPr/>
        </p:nvSpPr>
        <p:spPr>
          <a:xfrm>
            <a:off x="4531360" y="3214132"/>
            <a:ext cx="1821686" cy="5096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族群基因體學</a:t>
            </a:r>
          </a:p>
        </p:txBody>
      </p:sp>
      <p:sp>
        <p:nvSpPr>
          <p:cNvPr id="16" name="圓角矩形 15">
            <a:extLst>
              <a:ext uri="{FF2B5EF4-FFF2-40B4-BE49-F238E27FC236}">
                <a16:creationId xmlns:a16="http://schemas.microsoft.com/office/drawing/2014/main" id="{1AE19C71-5E27-12D0-8E9D-EE13429FDA90}"/>
              </a:ext>
            </a:extLst>
          </p:cNvPr>
          <p:cNvSpPr/>
          <p:nvPr/>
        </p:nvSpPr>
        <p:spPr>
          <a:xfrm>
            <a:off x="4531360" y="3945652"/>
            <a:ext cx="1821686" cy="5096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功能基因體學</a:t>
            </a:r>
          </a:p>
        </p:txBody>
      </p:sp>
      <p:sp>
        <p:nvSpPr>
          <p:cNvPr id="17" name="圓角矩形 16">
            <a:extLst>
              <a:ext uri="{FF2B5EF4-FFF2-40B4-BE49-F238E27FC236}">
                <a16:creationId xmlns:a16="http://schemas.microsoft.com/office/drawing/2014/main" id="{65FA472A-B6DA-F1AB-46EB-BEE76E35EBD2}"/>
              </a:ext>
            </a:extLst>
          </p:cNvPr>
          <p:cNvSpPr/>
          <p:nvPr/>
        </p:nvSpPr>
        <p:spPr>
          <a:xfrm>
            <a:off x="4514086" y="4677172"/>
            <a:ext cx="1821686" cy="5096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臨床基因體學</a:t>
            </a:r>
          </a:p>
        </p:txBody>
      </p:sp>
      <p:sp>
        <p:nvSpPr>
          <p:cNvPr id="18" name="圓角矩形 17">
            <a:extLst>
              <a:ext uri="{FF2B5EF4-FFF2-40B4-BE49-F238E27FC236}">
                <a16:creationId xmlns:a16="http://schemas.microsoft.com/office/drawing/2014/main" id="{A4536E6B-36CD-CE89-3B94-4E6371708DE4}"/>
              </a:ext>
            </a:extLst>
          </p:cNvPr>
          <p:cNvSpPr/>
          <p:nvPr/>
        </p:nvSpPr>
        <p:spPr>
          <a:xfrm>
            <a:off x="4531360" y="5408692"/>
            <a:ext cx="1821686" cy="5096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藥物基因體學</a:t>
            </a:r>
          </a:p>
        </p:txBody>
      </p:sp>
      <p:sp>
        <p:nvSpPr>
          <p:cNvPr id="19" name="圓角矩形 18">
            <a:extLst>
              <a:ext uri="{FF2B5EF4-FFF2-40B4-BE49-F238E27FC236}">
                <a16:creationId xmlns:a16="http://schemas.microsoft.com/office/drawing/2014/main" id="{C93BBB55-B8AD-57DC-F4A7-BEC936080507}"/>
              </a:ext>
            </a:extLst>
          </p:cNvPr>
          <p:cNvSpPr/>
          <p:nvPr/>
        </p:nvSpPr>
        <p:spPr>
          <a:xfrm>
            <a:off x="4531360" y="6140212"/>
            <a:ext cx="1821686" cy="5096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癌症基因體學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1C9F1913-6710-B286-EEAA-28C62219334F}"/>
              </a:ext>
            </a:extLst>
          </p:cNvPr>
          <p:cNvSpPr txBox="1"/>
          <p:nvPr/>
        </p:nvSpPr>
        <p:spPr>
          <a:xfrm>
            <a:off x="6451600" y="2552792"/>
            <a:ext cx="5724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不同物種之間哪些基因相似？哪些新增、消失或改變？</a:t>
            </a:r>
            <a:endParaRPr kumimoji="1" lang="zh-TW" altLang="en-US" dirty="0"/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CEA63C97-0469-782C-7BA5-96CF120F46DF}"/>
              </a:ext>
            </a:extLst>
          </p:cNvPr>
          <p:cNvSpPr txBox="1"/>
          <p:nvPr/>
        </p:nvSpPr>
        <p:spPr>
          <a:xfrm>
            <a:off x="6451600" y="3105834"/>
            <a:ext cx="5262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不同族群、不同個體之間，有哪些遺傳差異？</a:t>
            </a:r>
            <a:endParaRPr lang="en-US" altLang="zh-TW" dirty="0"/>
          </a:p>
          <a:p>
            <a:r>
              <a:rPr lang="zh-TW" altLang="en-US" dirty="0"/>
              <a:t>這些差異是否和適應、疾病風險或族群歷史有關？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DAC26D41-CA08-C796-32F7-C8EA91726F21}"/>
              </a:ext>
            </a:extLst>
          </p:cNvPr>
          <p:cNvSpPr txBox="1"/>
          <p:nvPr/>
        </p:nvSpPr>
        <p:spPr>
          <a:xfrm>
            <a:off x="6451600" y="4015832"/>
            <a:ext cx="5262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哪些基因真的會影響細胞功能、疾病或藥物反應？</a:t>
            </a:r>
            <a:endParaRPr kumimoji="1" lang="zh-TW" altLang="en-US" dirty="0"/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1285ABD9-B5E7-96C7-C11B-219209211B0D}"/>
              </a:ext>
            </a:extLst>
          </p:cNvPr>
          <p:cNvSpPr txBox="1"/>
          <p:nvPr/>
        </p:nvSpPr>
        <p:spPr>
          <a:xfrm>
            <a:off x="6451600" y="4605912"/>
            <a:ext cx="36471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病人的基因變異是否能解釋疾病？</a:t>
            </a:r>
            <a:endParaRPr lang="en-US" altLang="zh-TW" dirty="0"/>
          </a:p>
          <a:p>
            <a:r>
              <a:rPr lang="zh-TW" altLang="en-US" dirty="0"/>
              <a:t>是否影響診斷、預後或治療選擇？</a:t>
            </a:r>
            <a:endParaRPr kumimoji="1" lang="zh-TW" altLang="en-US" dirty="0"/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B4C45545-03A6-0778-5E05-E2BF66BD2227}"/>
              </a:ext>
            </a:extLst>
          </p:cNvPr>
          <p:cNvSpPr txBox="1"/>
          <p:nvPr/>
        </p:nvSpPr>
        <p:spPr>
          <a:xfrm>
            <a:off x="6451600" y="5340372"/>
            <a:ext cx="41088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同一個藥，有些人有效、有些人沒效，</a:t>
            </a:r>
            <a:endParaRPr lang="en-US" altLang="zh-TW" dirty="0"/>
          </a:p>
          <a:p>
            <a:r>
              <a:rPr lang="zh-TW" altLang="en-US" dirty="0"/>
              <a:t>有些人容易副作用？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57C75EA5-73F7-BE8B-3F3C-5128EC2E5BD1}"/>
              </a:ext>
            </a:extLst>
          </p:cNvPr>
          <p:cNvSpPr txBox="1"/>
          <p:nvPr/>
        </p:nvSpPr>
        <p:spPr>
          <a:xfrm>
            <a:off x="6451600" y="6071892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腫瘤裡哪些突變推動癌症？</a:t>
            </a:r>
            <a:endParaRPr lang="en-US" altLang="zh-TW" dirty="0"/>
          </a:p>
          <a:p>
            <a:r>
              <a:rPr lang="zh-TW" altLang="en-US" dirty="0"/>
              <a:t>哪些突變能用來選擇標靶藥、免疫治療或預測抗藥性？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71284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567B9-77FC-BD20-622F-E67C0974F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A21DA99-844F-9B14-F737-DDAFAC756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793425"/>
            <a:ext cx="3574800" cy="3275531"/>
          </a:xfrm>
        </p:spPr>
        <p:txBody>
          <a:bodyPr/>
          <a:lstStyle/>
          <a:p>
            <a:r>
              <a:rPr lang="zh-TW" altLang="en-US" dirty="0"/>
              <a:t>把「基因資料」變成「臨床可讀的資訊」</a:t>
            </a:r>
            <a:endParaRPr lang="en-US" dirty="0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7D66EA01-58B6-ABA8-C96B-6515CE27DAEC}"/>
              </a:ext>
            </a:extLst>
          </p:cNvPr>
          <p:cNvSpPr txBox="1"/>
          <p:nvPr/>
        </p:nvSpPr>
        <p:spPr>
          <a:xfrm>
            <a:off x="6451600" y="1821272"/>
            <a:ext cx="5634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Variant Calling</a:t>
            </a:r>
            <a:r>
              <a:rPr kumimoji="1" lang="zh-TW" altLang="en-US" dirty="0"/>
              <a:t>：</a:t>
            </a:r>
            <a:r>
              <a:rPr lang="zh-TW" altLang="en-US" dirty="0"/>
              <a:t>這個病人的 </a:t>
            </a:r>
            <a:r>
              <a:rPr lang="en" altLang="zh-TW" dirty="0"/>
              <a:t>genome </a:t>
            </a:r>
            <a:r>
              <a:rPr lang="zh-TW" altLang="en-US" dirty="0"/>
              <a:t>裡有哪些候選變異</a:t>
            </a:r>
            <a:endParaRPr kumimoji="1" lang="en-US" altLang="zh-TW" dirty="0"/>
          </a:p>
        </p:txBody>
      </p:sp>
      <p:sp>
        <p:nvSpPr>
          <p:cNvPr id="3" name="圓角矩形 2">
            <a:extLst>
              <a:ext uri="{FF2B5EF4-FFF2-40B4-BE49-F238E27FC236}">
                <a16:creationId xmlns:a16="http://schemas.microsoft.com/office/drawing/2014/main" id="{5AC3A360-DAD3-6023-3F2E-BC3E19B8ABE5}"/>
              </a:ext>
            </a:extLst>
          </p:cNvPr>
          <p:cNvSpPr/>
          <p:nvPr/>
        </p:nvSpPr>
        <p:spPr>
          <a:xfrm>
            <a:off x="4531360" y="1751092"/>
            <a:ext cx="1821686" cy="5096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/>
              <a:t>WES/WGS</a:t>
            </a:r>
            <a:endParaRPr kumimoji="1" lang="zh-TW" altLang="en-US" dirty="0"/>
          </a:p>
        </p:txBody>
      </p:sp>
      <p:sp>
        <p:nvSpPr>
          <p:cNvPr id="10" name="圓角矩形 9">
            <a:extLst>
              <a:ext uri="{FF2B5EF4-FFF2-40B4-BE49-F238E27FC236}">
                <a16:creationId xmlns:a16="http://schemas.microsoft.com/office/drawing/2014/main" id="{966B6CCE-140D-5212-4724-8DB79E8FFD02}"/>
              </a:ext>
            </a:extLst>
          </p:cNvPr>
          <p:cNvSpPr/>
          <p:nvPr/>
        </p:nvSpPr>
        <p:spPr>
          <a:xfrm>
            <a:off x="4531360" y="2398114"/>
            <a:ext cx="1821686" cy="162632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altLang="zh-TW" dirty="0"/>
              <a:t>SNP / INDEL / CNV / SV annotation</a:t>
            </a:r>
            <a:endParaRPr kumimoji="1" lang="zh-TW" altLang="en-US" dirty="0"/>
          </a:p>
        </p:txBody>
      </p:sp>
      <p:sp>
        <p:nvSpPr>
          <p:cNvPr id="15" name="圓角矩形 14">
            <a:extLst>
              <a:ext uri="{FF2B5EF4-FFF2-40B4-BE49-F238E27FC236}">
                <a16:creationId xmlns:a16="http://schemas.microsoft.com/office/drawing/2014/main" id="{0E306AA8-DCF3-01BF-3B66-025A62E1E3C5}"/>
              </a:ext>
            </a:extLst>
          </p:cNvPr>
          <p:cNvSpPr/>
          <p:nvPr/>
        </p:nvSpPr>
        <p:spPr>
          <a:xfrm>
            <a:off x="4531360" y="4161766"/>
            <a:ext cx="1821686" cy="64633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" altLang="zh-TW" dirty="0"/>
              <a:t>Pathogenicity prediction</a:t>
            </a:r>
            <a:endParaRPr kumimoji="1" lang="zh-TW" altLang="en-US" dirty="0"/>
          </a:p>
        </p:txBody>
      </p:sp>
      <p:sp>
        <p:nvSpPr>
          <p:cNvPr id="16" name="圓角矩形 15">
            <a:extLst>
              <a:ext uri="{FF2B5EF4-FFF2-40B4-BE49-F238E27FC236}">
                <a16:creationId xmlns:a16="http://schemas.microsoft.com/office/drawing/2014/main" id="{78D88949-8155-D5B3-0948-6467D8CBF75F}"/>
              </a:ext>
            </a:extLst>
          </p:cNvPr>
          <p:cNvSpPr/>
          <p:nvPr/>
        </p:nvSpPr>
        <p:spPr>
          <a:xfrm>
            <a:off x="4531360" y="4945426"/>
            <a:ext cx="1821686" cy="64633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altLang="zh-TW" dirty="0"/>
              <a:t>ACMG variant classification</a:t>
            </a:r>
            <a:endParaRPr kumimoji="1" lang="zh-TW" altLang="en-US" dirty="0"/>
          </a:p>
        </p:txBody>
      </p:sp>
      <p:sp>
        <p:nvSpPr>
          <p:cNvPr id="17" name="圓角矩形 16">
            <a:extLst>
              <a:ext uri="{FF2B5EF4-FFF2-40B4-BE49-F238E27FC236}">
                <a16:creationId xmlns:a16="http://schemas.microsoft.com/office/drawing/2014/main" id="{E55CC561-8DB2-CDFF-C8BA-29C837EEE07E}"/>
              </a:ext>
            </a:extLst>
          </p:cNvPr>
          <p:cNvSpPr/>
          <p:nvPr/>
        </p:nvSpPr>
        <p:spPr>
          <a:xfrm>
            <a:off x="4531360" y="687384"/>
            <a:ext cx="7300639" cy="88261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臨床基因體學</a:t>
            </a:r>
          </a:p>
        </p:txBody>
      </p:sp>
      <p:sp>
        <p:nvSpPr>
          <p:cNvPr id="19" name="圓角矩形 18">
            <a:extLst>
              <a:ext uri="{FF2B5EF4-FFF2-40B4-BE49-F238E27FC236}">
                <a16:creationId xmlns:a16="http://schemas.microsoft.com/office/drawing/2014/main" id="{3A81FB86-F77E-FA2F-731F-89AE3DFAE194}"/>
              </a:ext>
            </a:extLst>
          </p:cNvPr>
          <p:cNvSpPr/>
          <p:nvPr/>
        </p:nvSpPr>
        <p:spPr>
          <a:xfrm>
            <a:off x="4531360" y="5729086"/>
            <a:ext cx="1821686" cy="7389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altLang="zh-TW" dirty="0"/>
              <a:t>Cancer mutation profiling</a:t>
            </a:r>
            <a:endParaRPr kumimoji="1" lang="zh-TW" altLang="en-US" dirty="0"/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3BBFC1D8-1766-A3C2-C652-B37BAEF7EC46}"/>
              </a:ext>
            </a:extLst>
          </p:cNvPr>
          <p:cNvSpPr txBox="1"/>
          <p:nvPr/>
        </p:nvSpPr>
        <p:spPr>
          <a:xfrm>
            <a:off x="6451600" y="2323313"/>
            <a:ext cx="563404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找到變異後，還需要註解這些變異可能代表什麼：</a:t>
            </a:r>
            <a:endParaRPr lang="en-US" altLang="zh-TW" dirty="0"/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1400" dirty="0"/>
              <a:t>這個變異在哪個基因</a:t>
            </a:r>
            <a:endParaRPr lang="en-US" altLang="zh-TW" sz="1400" dirty="0"/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1400" dirty="0"/>
              <a:t>是否在 </a:t>
            </a:r>
            <a:r>
              <a:rPr lang="en" altLang="zh-TW" sz="1400" dirty="0"/>
              <a:t>coding region</a:t>
            </a:r>
            <a:endParaRPr lang="en-US" altLang="zh-TW" sz="1400" dirty="0"/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en-US" sz="1400" dirty="0"/>
              <a:t>會不會改變胺基酸？</a:t>
            </a:r>
            <a:r>
              <a:rPr lang="zh-TW" altLang="zh-TW" sz="1400" dirty="0">
                <a:latin typeface="Arial" panose="020B0604020202020204" pitchFamily="34" charset="0"/>
              </a:rPr>
              <a:t> </a:t>
            </a:r>
            <a:endParaRPr lang="en-US" altLang="zh-TW" sz="1400" dirty="0">
              <a:latin typeface="Arial" panose="020B060402020202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zh-TW" sz="1400" dirty="0">
                <a:latin typeface="Arial" panose="020B0604020202020204" pitchFamily="34" charset="0"/>
              </a:rPr>
              <a:t>和疾病有關？ </a:t>
            </a:r>
            <a:endParaRPr lang="en-US" altLang="zh-TW" sz="1400" dirty="0">
              <a:latin typeface="Arial" panose="020B060402020202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zh-TW" sz="1400" dirty="0">
                <a:latin typeface="Arial" panose="020B0604020202020204" pitchFamily="34" charset="0"/>
              </a:rPr>
              <a:t>是否在 ClinVar、gnomAD</a:t>
            </a:r>
            <a:r>
              <a:rPr lang="zh-TW" altLang="en-US" sz="1400" dirty="0">
                <a:latin typeface="Arial" panose="020B0604020202020204" pitchFamily="34" charset="0"/>
              </a:rPr>
              <a:t> </a:t>
            </a:r>
            <a:r>
              <a:rPr lang="zh-TW" altLang="zh-TW" sz="1400" dirty="0">
                <a:latin typeface="Arial" panose="020B0604020202020204" pitchFamily="34" charset="0"/>
              </a:rPr>
              <a:t>等資料庫出現過？ </a:t>
            </a:r>
            <a:endParaRPr lang="en-US" altLang="zh-TW" sz="1400" dirty="0">
              <a:latin typeface="Arial" panose="020B060402020202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TW" altLang="zh-TW" sz="1400" dirty="0">
                <a:latin typeface="Arial" panose="020B0604020202020204" pitchFamily="34" charset="0"/>
              </a:rPr>
              <a:t>在一般族群中常不常見？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1B233468-8F09-24ED-B2BE-12768C5290A1}"/>
              </a:ext>
            </a:extLst>
          </p:cNvPr>
          <p:cNvSpPr txBox="1"/>
          <p:nvPr/>
        </p:nvSpPr>
        <p:spPr>
          <a:xfrm>
            <a:off x="6451600" y="4283916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預測某個變異是否可能造成疾病</a:t>
            </a:r>
            <a:endParaRPr kumimoji="1" lang="zh-TW" altLang="en-US" dirty="0"/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4011F908-AC8E-FCE8-A0A7-0FCFAC8371EA}"/>
              </a:ext>
            </a:extLst>
          </p:cNvPr>
          <p:cNvSpPr txBox="1"/>
          <p:nvPr/>
        </p:nvSpPr>
        <p:spPr>
          <a:xfrm>
            <a:off x="6451599" y="5083925"/>
            <a:ext cx="4595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整合多種證據，把 </a:t>
            </a:r>
            <a:r>
              <a:rPr lang="en" altLang="zh-TW" dirty="0"/>
              <a:t>germline variant </a:t>
            </a:r>
            <a:r>
              <a:rPr lang="zh-TW" altLang="en-US" dirty="0"/>
              <a:t>分成五類</a:t>
            </a:r>
            <a:endParaRPr kumimoji="1" lang="zh-TW" altLang="en-US" dirty="0"/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E0792CD6-58AC-30E0-0435-115969E6EB4D}"/>
              </a:ext>
            </a:extLst>
          </p:cNvPr>
          <p:cNvSpPr txBox="1"/>
          <p:nvPr/>
        </p:nvSpPr>
        <p:spPr>
          <a:xfrm>
            <a:off x="6451599" y="5842629"/>
            <a:ext cx="5634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分析腫瘤中的基因變異，找出可能影響診斷、預後或治療的突變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994720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E99F06B-BE0F-1BF2-6790-E56407C3F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793425"/>
            <a:ext cx="3648329" cy="3275531"/>
          </a:xfrm>
        </p:spPr>
        <p:txBody>
          <a:bodyPr>
            <a:normAutofit/>
          </a:bodyPr>
          <a:lstStyle/>
          <a:p>
            <a:r>
              <a:rPr lang="zh-TW" altLang="en-US" sz="4800" dirty="0"/>
              <a:t>“</a:t>
            </a:r>
            <a:r>
              <a:rPr lang="zh-TW" altLang="en-US" sz="2800" dirty="0"/>
              <a:t>先有一個問題，再決定要學哪些工具</a:t>
            </a:r>
            <a:endParaRPr lang="en-US" sz="2800" dirty="0"/>
          </a:p>
        </p:txBody>
      </p:sp>
      <p:pic>
        <p:nvPicPr>
          <p:cNvPr id="5" name="圖片 4" descr="一張含有 藝術, 光線 的圖片&#10;&#10;AI 產生的內容可能不正確。">
            <a:extLst>
              <a:ext uri="{FF2B5EF4-FFF2-40B4-BE49-F238E27FC236}">
                <a16:creationId xmlns:a16="http://schemas.microsoft.com/office/drawing/2014/main" id="{E3F22420-AEC2-F90A-7868-5316C90CE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0776" y="1417954"/>
            <a:ext cx="7154190" cy="4022092"/>
          </a:xfrm>
          <a:prstGeom prst="rect">
            <a:avLst/>
          </a:prstGeom>
          <a:effectLst>
            <a:softEdge rad="176413"/>
          </a:effectLst>
        </p:spPr>
      </p:pic>
    </p:spTree>
    <p:extLst>
      <p:ext uri="{BB962C8B-B14F-4D97-AF65-F5344CB8AC3E}">
        <p14:creationId xmlns:p14="http://schemas.microsoft.com/office/powerpoint/2010/main" val="678042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7C205-B21E-B5A0-5740-BCED3F459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09E91ED-C653-0752-7A76-AB91B7B4F1FC}"/>
              </a:ext>
            </a:extLst>
          </p:cNvPr>
          <p:cNvSpPr txBox="1">
            <a:spLocks/>
          </p:cNvSpPr>
          <p:nvPr/>
        </p:nvSpPr>
        <p:spPr>
          <a:xfrm>
            <a:off x="720000" y="540000"/>
            <a:ext cx="2724658" cy="90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07B5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zh-TW" altLang="en-US" b="1" kern="1200" dirty="0">
                <a:solidFill>
                  <a:srgbClr val="440099"/>
                </a:solidFill>
                <a:latin typeface="+mj-lt"/>
                <a:ea typeface="+mj-ea"/>
                <a:cs typeface="+mj-cs"/>
              </a:rPr>
              <a:t>藥物開發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C23C9F9D-1AD4-7A88-DBC2-14A0E7C501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081657"/>
              </p:ext>
            </p:extLst>
          </p:nvPr>
        </p:nvGraphicFramePr>
        <p:xfrm>
          <a:off x="862973" y="1620000"/>
          <a:ext cx="10514055" cy="4500002"/>
        </p:xfrm>
        <a:graphic>
          <a:graphicData uri="http://schemas.openxmlformats.org/drawingml/2006/table">
            <a:tbl>
              <a:tblPr/>
              <a:tblGrid>
                <a:gridCol w="4064350">
                  <a:extLst>
                    <a:ext uri="{9D8B030D-6E8A-4147-A177-3AD203B41FA5}">
                      <a16:colId xmlns:a16="http://schemas.microsoft.com/office/drawing/2014/main" val="962827943"/>
                    </a:ext>
                  </a:extLst>
                </a:gridCol>
                <a:gridCol w="6449705">
                  <a:extLst>
                    <a:ext uri="{9D8B030D-6E8A-4147-A177-3AD203B41FA5}">
                      <a16:colId xmlns:a16="http://schemas.microsoft.com/office/drawing/2014/main" val="1857912177"/>
                    </a:ext>
                  </a:extLst>
                </a:gridCol>
              </a:tblGrid>
              <a:tr h="58579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sz="2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藥物開發問題</a:t>
                      </a:r>
                    </a:p>
                  </a:txBody>
                  <a:tcPr marL="133136" marR="133136" marT="66568" marB="66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sz="2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會用到的生資領域</a:t>
                      </a:r>
                    </a:p>
                  </a:txBody>
                  <a:tcPr marL="133136" marR="133136" marT="66568" marB="66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044739"/>
                  </a:ext>
                </a:extLst>
              </a:tr>
              <a:tr h="9852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sz="2600" b="0" i="0" u="none" strike="noStrike">
                          <a:effectLst/>
                          <a:latin typeface="Arial" panose="020B0604020202020204" pitchFamily="34" charset="0"/>
                        </a:rPr>
                        <a:t>疾病機制是什麼？</a:t>
                      </a:r>
                    </a:p>
                  </a:txBody>
                  <a:tcPr marL="133136" marR="133136" marT="66568" marB="66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sz="2600" b="0" i="0" u="none" strike="noStrike">
                          <a:effectLst/>
                          <a:latin typeface="Arial" panose="020B0604020202020204" pitchFamily="34" charset="0"/>
                        </a:rPr>
                        <a:t>轉錄體學、單細胞、空間轉錄體、系統生物學</a:t>
                      </a:r>
                    </a:p>
                  </a:txBody>
                  <a:tcPr marL="133136" marR="133136" marT="66568" marB="66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6449182"/>
                  </a:ext>
                </a:extLst>
              </a:tr>
              <a:tr h="58579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sz="2600" b="0" i="0" u="none" strike="noStrike" dirty="0">
                          <a:effectLst/>
                          <a:latin typeface="Arial" panose="020B0604020202020204" pitchFamily="34" charset="0"/>
                        </a:rPr>
                        <a:t>要打哪個 </a:t>
                      </a:r>
                      <a:r>
                        <a:rPr lang="en-US" sz="2600" b="0" i="0" u="none" strike="noStrike" dirty="0">
                          <a:effectLst/>
                          <a:latin typeface="Arial" panose="020B0604020202020204" pitchFamily="34" charset="0"/>
                        </a:rPr>
                        <a:t>target？</a:t>
                      </a:r>
                      <a:endParaRPr lang="zh-TW" sz="2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136" marR="133136" marT="66568" marB="66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sz="2600" b="0" i="0" u="none" strike="noStrike">
                          <a:effectLst/>
                          <a:latin typeface="Arial" panose="020B0604020202020204" pitchFamily="34" charset="0"/>
                        </a:rPr>
                        <a:t>基因體學、蛋白質體學、系統生物學</a:t>
                      </a:r>
                    </a:p>
                  </a:txBody>
                  <a:tcPr marL="133136" marR="133136" marT="66568" marB="66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6172607"/>
                  </a:ext>
                </a:extLst>
              </a:tr>
              <a:tr h="58579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sz="2600" b="0" i="0" u="none" strike="noStrike">
                          <a:effectLst/>
                          <a:latin typeface="Arial" panose="020B0604020202020204" pitchFamily="34" charset="0"/>
                        </a:rPr>
                        <a:t>藥物能不能結合 </a:t>
                      </a:r>
                      <a:r>
                        <a:rPr lang="en-US" sz="2600" b="0" i="0" u="none" strike="noStrike">
                          <a:effectLst/>
                          <a:latin typeface="Arial" panose="020B0604020202020204" pitchFamily="34" charset="0"/>
                        </a:rPr>
                        <a:t>target？</a:t>
                      </a:r>
                      <a:endParaRPr lang="zh-TW" sz="2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136" marR="133136" marT="66568" marB="66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sz="2600" b="0" i="0" u="none" strike="noStrike">
                          <a:effectLst/>
                          <a:latin typeface="Arial" panose="020B0604020202020204" pitchFamily="34" charset="0"/>
                        </a:rPr>
                        <a:t>結構生資、</a:t>
                      </a:r>
                      <a:r>
                        <a:rPr lang="en-US" sz="2600" b="0" i="0" u="none" strike="noStrike">
                          <a:effectLst/>
                          <a:latin typeface="Arial" panose="020B0604020202020204" pitchFamily="34" charset="0"/>
                        </a:rPr>
                        <a:t>computational drug discovery</a:t>
                      </a:r>
                      <a:endParaRPr lang="zh-TW" sz="2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136" marR="133136" marT="66568" marB="66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2749553"/>
                  </a:ext>
                </a:extLst>
              </a:tr>
              <a:tr h="58579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sz="2600" b="0" i="0" u="none" strike="noStrike">
                          <a:effectLst/>
                          <a:latin typeface="Arial" panose="020B0604020202020204" pitchFamily="34" charset="0"/>
                        </a:rPr>
                        <a:t>哪些病人適合？</a:t>
                      </a:r>
                    </a:p>
                  </a:txBody>
                  <a:tcPr marL="133136" marR="133136" marT="66568" marB="66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sz="2600" b="0" i="0" u="none" strike="noStrike">
                          <a:effectLst/>
                          <a:latin typeface="Arial" panose="020B0604020202020204" pitchFamily="34" charset="0"/>
                        </a:rPr>
                        <a:t>藥物基因體學、</a:t>
                      </a:r>
                      <a:r>
                        <a:rPr lang="en-US" sz="2600" b="0" i="0" u="none" strike="noStrike">
                          <a:effectLst/>
                          <a:latin typeface="Arial" panose="020B0604020202020204" pitchFamily="34" charset="0"/>
                        </a:rPr>
                        <a:t>biomarker analysis</a:t>
                      </a:r>
                      <a:endParaRPr lang="zh-TW" sz="2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136" marR="133136" marT="66568" marB="66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0508202"/>
                  </a:ext>
                </a:extLst>
              </a:tr>
              <a:tr h="58579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sz="2600" b="0" i="0" u="none" strike="noStrike">
                          <a:effectLst/>
                          <a:latin typeface="Arial" panose="020B0604020202020204" pitchFamily="34" charset="0"/>
                        </a:rPr>
                        <a:t>會不會抗藥？</a:t>
                      </a:r>
                    </a:p>
                  </a:txBody>
                  <a:tcPr marL="133136" marR="133136" marT="66568" marB="66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sz="2600" b="0" i="0" u="none" strike="noStrike">
                          <a:effectLst/>
                          <a:latin typeface="Arial" panose="020B0604020202020204" pitchFamily="34" charset="0"/>
                        </a:rPr>
                        <a:t>演化生物學、癌症演化、病原體演化</a:t>
                      </a:r>
                    </a:p>
                  </a:txBody>
                  <a:tcPr marL="133136" marR="133136" marT="66568" marB="66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9221210"/>
                  </a:ext>
                </a:extLst>
              </a:tr>
              <a:tr h="58579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sz="2600" b="0" i="0" u="none" strike="noStrike">
                          <a:effectLst/>
                          <a:latin typeface="Arial" panose="020B0604020202020204" pitchFamily="34" charset="0"/>
                        </a:rPr>
                        <a:t>會不會有毒性？</a:t>
                      </a:r>
                    </a:p>
                  </a:txBody>
                  <a:tcPr marL="133136" marR="133136" marT="66568" marB="66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sz="2600" b="0" i="0" u="none" strike="noStrike" dirty="0">
                          <a:effectLst/>
                          <a:latin typeface="Arial" panose="020B0604020202020204" pitchFamily="34" charset="0"/>
                        </a:rPr>
                        <a:t>臨床資料分析</a:t>
                      </a:r>
                    </a:p>
                  </a:txBody>
                  <a:tcPr marL="133136" marR="133136" marT="66568" marB="665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0686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25245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5CC0D21-1FF7-39C6-157F-F5DE695CA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0000"/>
            <a:ext cx="3978609" cy="900000"/>
          </a:xfrm>
        </p:spPr>
        <p:txBody>
          <a:bodyPr/>
          <a:lstStyle/>
          <a:p>
            <a:r>
              <a:rPr lang="en-US" dirty="0" err="1"/>
              <a:t>生資部工作介紹</a:t>
            </a:r>
            <a:endParaRPr lang="en-US" dirty="0"/>
          </a:p>
        </p:txBody>
      </p:sp>
      <p:graphicFrame>
        <p:nvGraphicFramePr>
          <p:cNvPr id="13" name="資料庫圖表 12">
            <a:extLst>
              <a:ext uri="{FF2B5EF4-FFF2-40B4-BE49-F238E27FC236}">
                <a16:creationId xmlns:a16="http://schemas.microsoft.com/office/drawing/2014/main" id="{FA4BD6FA-7FF2-420E-65A8-6DA20C88D9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3218533"/>
              </p:ext>
            </p:extLst>
          </p:nvPr>
        </p:nvGraphicFramePr>
        <p:xfrm>
          <a:off x="373812" y="1730674"/>
          <a:ext cx="5309536" cy="4587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圓角矩形 13">
            <a:extLst>
              <a:ext uri="{FF2B5EF4-FFF2-40B4-BE49-F238E27FC236}">
                <a16:creationId xmlns:a16="http://schemas.microsoft.com/office/drawing/2014/main" id="{B3601413-81C6-7C4E-B796-1B9234A06302}"/>
              </a:ext>
            </a:extLst>
          </p:cNvPr>
          <p:cNvSpPr/>
          <p:nvPr/>
        </p:nvSpPr>
        <p:spPr>
          <a:xfrm>
            <a:off x="2070864" y="1689509"/>
            <a:ext cx="5746188" cy="676860"/>
          </a:xfrm>
          <a:prstGeom prst="roundRect">
            <a:avLst/>
          </a:prstGeom>
          <a:solidFill>
            <a:srgbClr val="4747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確認 </a:t>
            </a:r>
            <a:r>
              <a:rPr lang="en" altLang="zh-TW" dirty="0"/>
              <a:t>barcode / index</a:t>
            </a:r>
            <a:r>
              <a:rPr lang="zh-TW" altLang="en-US" dirty="0"/>
              <a:t>、確認定序品質、</a:t>
            </a:r>
            <a:endParaRPr lang="en-US" altLang="zh-TW" dirty="0"/>
          </a:p>
          <a:p>
            <a:pPr algn="ctr"/>
            <a:r>
              <a:rPr lang="zh-TW" altLang="en-US" dirty="0"/>
              <a:t>檢查樣本與定序資料</a:t>
            </a:r>
            <a:endParaRPr kumimoji="1" lang="zh-TW" altLang="en-US" dirty="0"/>
          </a:p>
        </p:txBody>
      </p:sp>
      <p:sp>
        <p:nvSpPr>
          <p:cNvPr id="15" name="圓角矩形 14">
            <a:extLst>
              <a:ext uri="{FF2B5EF4-FFF2-40B4-BE49-F238E27FC236}">
                <a16:creationId xmlns:a16="http://schemas.microsoft.com/office/drawing/2014/main" id="{70074B88-DD32-F4DD-0D9B-3F27AB16E92C}"/>
              </a:ext>
            </a:extLst>
          </p:cNvPr>
          <p:cNvSpPr/>
          <p:nvPr/>
        </p:nvSpPr>
        <p:spPr>
          <a:xfrm>
            <a:off x="3028580" y="2482114"/>
            <a:ext cx="5746188" cy="676860"/>
          </a:xfrm>
          <a:prstGeom prst="roundRect">
            <a:avLst/>
          </a:prstGeom>
          <a:solidFill>
            <a:srgbClr val="6666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/>
              <a:t>比對、定量</a:t>
            </a:r>
            <a:r>
              <a:rPr kumimoji="1" lang="en-US" altLang="zh-TW" dirty="0"/>
              <a:t>…</a:t>
            </a:r>
            <a:r>
              <a:rPr lang="zh-TW" altLang="en-US" dirty="0"/>
              <a:t>產生比較標準化的分析結果</a:t>
            </a:r>
            <a:endParaRPr kumimoji="1" lang="zh-TW" altLang="en-US" dirty="0"/>
          </a:p>
        </p:txBody>
      </p:sp>
      <p:sp>
        <p:nvSpPr>
          <p:cNvPr id="16" name="圓角矩形 15">
            <a:extLst>
              <a:ext uri="{FF2B5EF4-FFF2-40B4-BE49-F238E27FC236}">
                <a16:creationId xmlns:a16="http://schemas.microsoft.com/office/drawing/2014/main" id="{AB73054D-E7BB-13BB-EFED-FFBC4260AC4F}"/>
              </a:ext>
            </a:extLst>
          </p:cNvPr>
          <p:cNvSpPr/>
          <p:nvPr/>
        </p:nvSpPr>
        <p:spPr>
          <a:xfrm>
            <a:off x="3877106" y="3290415"/>
            <a:ext cx="5746188" cy="676860"/>
          </a:xfrm>
          <a:prstGeom prst="roundRect">
            <a:avLst/>
          </a:prstGeom>
          <a:solidFill>
            <a:srgbClr val="9191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EX </a:t>
            </a:r>
            <a:r>
              <a:rPr lang="zh-TW" altLang="en-US" dirty="0"/>
              <a:t>把「病人的變異」加上生物與臨床意義</a:t>
            </a:r>
            <a:endParaRPr kumimoji="1" lang="zh-TW" altLang="en-US" dirty="0">
              <a:solidFill>
                <a:schemeClr val="bg1"/>
              </a:solidFill>
            </a:endParaRPr>
          </a:p>
        </p:txBody>
      </p:sp>
      <p:sp>
        <p:nvSpPr>
          <p:cNvPr id="17" name="圓角矩形 16">
            <a:extLst>
              <a:ext uri="{FF2B5EF4-FFF2-40B4-BE49-F238E27FC236}">
                <a16:creationId xmlns:a16="http://schemas.microsoft.com/office/drawing/2014/main" id="{3CD53C9C-4332-734E-413F-BC5920AB41EA}"/>
              </a:ext>
            </a:extLst>
          </p:cNvPr>
          <p:cNvSpPr/>
          <p:nvPr/>
        </p:nvSpPr>
        <p:spPr>
          <a:xfrm>
            <a:off x="4698609" y="4097566"/>
            <a:ext cx="5746188" cy="676860"/>
          </a:xfrm>
          <a:prstGeom prst="roundRect">
            <a:avLst/>
          </a:prstGeom>
          <a:solidFill>
            <a:srgbClr val="BFBF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>
                <a:solidFill>
                  <a:schemeClr val="bg1"/>
                </a:solidFill>
              </a:rPr>
              <a:t>針對特殊問題設計分析策略</a:t>
            </a:r>
          </a:p>
        </p:txBody>
      </p:sp>
      <p:sp>
        <p:nvSpPr>
          <p:cNvPr id="18" name="圓角矩形 17">
            <a:extLst>
              <a:ext uri="{FF2B5EF4-FFF2-40B4-BE49-F238E27FC236}">
                <a16:creationId xmlns:a16="http://schemas.microsoft.com/office/drawing/2014/main" id="{7A0C1821-5BBC-7AB6-6B36-B7B65E612790}"/>
              </a:ext>
            </a:extLst>
          </p:cNvPr>
          <p:cNvSpPr/>
          <p:nvPr/>
        </p:nvSpPr>
        <p:spPr>
          <a:xfrm>
            <a:off x="5683348" y="4905292"/>
            <a:ext cx="5746188" cy="676860"/>
          </a:xfrm>
          <a:prstGeom prst="roundRect">
            <a:avLst/>
          </a:prstGeom>
          <a:solidFill>
            <a:srgbClr val="9191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</a:rPr>
              <a:t>把複雜結果變得可理解、可發表；整理敘事</a:t>
            </a:r>
            <a:endParaRPr kumimoji="1" lang="zh-TW" altLang="en-US" dirty="0">
              <a:solidFill>
                <a:schemeClr val="bg1"/>
              </a:solidFill>
            </a:endParaRPr>
          </a:p>
        </p:txBody>
      </p:sp>
      <p:sp>
        <p:nvSpPr>
          <p:cNvPr id="19" name="圓角矩形 18">
            <a:extLst>
              <a:ext uri="{FF2B5EF4-FFF2-40B4-BE49-F238E27FC236}">
                <a16:creationId xmlns:a16="http://schemas.microsoft.com/office/drawing/2014/main" id="{D55B9969-5967-1BFE-CE3D-D004B7B5752B}"/>
              </a:ext>
            </a:extLst>
          </p:cNvPr>
          <p:cNvSpPr/>
          <p:nvPr/>
        </p:nvSpPr>
        <p:spPr>
          <a:xfrm>
            <a:off x="6445812" y="5697658"/>
            <a:ext cx="5746188" cy="676860"/>
          </a:xfrm>
          <a:prstGeom prst="roundRect">
            <a:avLst/>
          </a:prstGeom>
          <a:solidFill>
            <a:srgbClr val="6666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將分析結果轉回生物意義與後續假說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37420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12E34-22D9-4903-E690-CC968B698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F0F9219-E9AC-F3E8-C2F2-5C2BE3D7E6E0}"/>
              </a:ext>
            </a:extLst>
          </p:cNvPr>
          <p:cNvSpPr txBox="1">
            <a:spLocks/>
          </p:cNvSpPr>
          <p:nvPr/>
        </p:nvSpPr>
        <p:spPr>
          <a:xfrm>
            <a:off x="381604" y="363878"/>
            <a:ext cx="10800000" cy="90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400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每週工作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5" name="資料庫圖表 4">
            <a:extLst>
              <a:ext uri="{FF2B5EF4-FFF2-40B4-BE49-F238E27FC236}">
                <a16:creationId xmlns:a16="http://schemas.microsoft.com/office/drawing/2014/main" id="{02DD78B6-8B3F-82D9-8E98-60ADEB88BD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8741528"/>
              </p:ext>
            </p:extLst>
          </p:nvPr>
        </p:nvGraphicFramePr>
        <p:xfrm>
          <a:off x="3339686" y="990000"/>
          <a:ext cx="7505956" cy="5445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文字方塊 5">
            <a:extLst>
              <a:ext uri="{FF2B5EF4-FFF2-40B4-BE49-F238E27FC236}">
                <a16:creationId xmlns:a16="http://schemas.microsoft.com/office/drawing/2014/main" id="{BF32A093-8C97-56AA-9DF1-DBCEA02ACB13}"/>
              </a:ext>
            </a:extLst>
          </p:cNvPr>
          <p:cNvSpPr txBox="1"/>
          <p:nvPr/>
        </p:nvSpPr>
        <p:spPr>
          <a:xfrm>
            <a:off x="10700258" y="989999"/>
            <a:ext cx="1441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5400" dirty="0"/>
              <a:t>30%</a:t>
            </a:r>
            <a:endParaRPr kumimoji="1" lang="zh-TW" altLang="en-US" sz="5400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A6BE41E6-4F94-E02D-C51F-D4271C307792}"/>
              </a:ext>
            </a:extLst>
          </p:cNvPr>
          <p:cNvSpPr txBox="1"/>
          <p:nvPr/>
        </p:nvSpPr>
        <p:spPr>
          <a:xfrm>
            <a:off x="10232260" y="1889999"/>
            <a:ext cx="1441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5400" dirty="0"/>
              <a:t>22%</a:t>
            </a:r>
            <a:endParaRPr kumimoji="1" lang="zh-TW" altLang="en-US" sz="5400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C4A97ADA-9E31-D6C6-05FE-36887ECFEBC4}"/>
              </a:ext>
            </a:extLst>
          </p:cNvPr>
          <p:cNvSpPr txBox="1"/>
          <p:nvPr/>
        </p:nvSpPr>
        <p:spPr>
          <a:xfrm>
            <a:off x="9802395" y="2807068"/>
            <a:ext cx="1441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5400" dirty="0"/>
              <a:t>18%</a:t>
            </a:r>
            <a:endParaRPr kumimoji="1" lang="zh-TW" altLang="en-US" sz="5400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F00BA91-EC05-5831-D998-BC0AAF2D5200}"/>
              </a:ext>
            </a:extLst>
          </p:cNvPr>
          <p:cNvSpPr txBox="1"/>
          <p:nvPr/>
        </p:nvSpPr>
        <p:spPr>
          <a:xfrm>
            <a:off x="9097687" y="3665664"/>
            <a:ext cx="1441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5400" dirty="0"/>
              <a:t>15%</a:t>
            </a:r>
            <a:endParaRPr kumimoji="1" lang="zh-TW" altLang="en-US" sz="5400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93ABF4D0-3886-4A2A-FC9E-1712834FE59A}"/>
              </a:ext>
            </a:extLst>
          </p:cNvPr>
          <p:cNvSpPr txBox="1"/>
          <p:nvPr/>
        </p:nvSpPr>
        <p:spPr>
          <a:xfrm>
            <a:off x="8652629" y="4550980"/>
            <a:ext cx="1441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5400" dirty="0"/>
              <a:t>10%</a:t>
            </a:r>
            <a:endParaRPr kumimoji="1" lang="zh-TW" altLang="en-US" sz="5400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F5B0981-F7CD-908A-20E5-5A786FAAE12E}"/>
              </a:ext>
            </a:extLst>
          </p:cNvPr>
          <p:cNvSpPr txBox="1"/>
          <p:nvPr/>
        </p:nvSpPr>
        <p:spPr>
          <a:xfrm>
            <a:off x="8240102" y="5435068"/>
            <a:ext cx="1441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5400" dirty="0"/>
              <a:t>5%</a:t>
            </a:r>
            <a:endParaRPr kumimoji="1" lang="zh-TW" altLang="en-US" sz="5400" dirty="0"/>
          </a:p>
        </p:txBody>
      </p:sp>
      <p:sp>
        <p:nvSpPr>
          <p:cNvPr id="12" name="右大括弧 11">
            <a:extLst>
              <a:ext uri="{FF2B5EF4-FFF2-40B4-BE49-F238E27FC236}">
                <a16:creationId xmlns:a16="http://schemas.microsoft.com/office/drawing/2014/main" id="{5D267A1E-C2ED-C559-C5F8-9F67807EBBD0}"/>
              </a:ext>
            </a:extLst>
          </p:cNvPr>
          <p:cNvSpPr/>
          <p:nvPr/>
        </p:nvSpPr>
        <p:spPr>
          <a:xfrm rot="10800000">
            <a:off x="2697044" y="989999"/>
            <a:ext cx="497259" cy="4545803"/>
          </a:xfrm>
          <a:prstGeom prst="rightBrac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" name="右大括弧 12">
            <a:extLst>
              <a:ext uri="{FF2B5EF4-FFF2-40B4-BE49-F238E27FC236}">
                <a16:creationId xmlns:a16="http://schemas.microsoft.com/office/drawing/2014/main" id="{D8C397AC-93DD-84E3-F271-20D51CD9BE41}"/>
              </a:ext>
            </a:extLst>
          </p:cNvPr>
          <p:cNvSpPr/>
          <p:nvPr/>
        </p:nvSpPr>
        <p:spPr>
          <a:xfrm rot="10800000">
            <a:off x="2681231" y="5554385"/>
            <a:ext cx="497259" cy="900001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8C8219F3-C241-CC08-8552-F04EFE374B88}"/>
              </a:ext>
            </a:extLst>
          </p:cNvPr>
          <p:cNvSpPr txBox="1"/>
          <p:nvPr/>
        </p:nvSpPr>
        <p:spPr>
          <a:xfrm>
            <a:off x="1205820" y="2964681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b="1" dirty="0"/>
              <a:t>產線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3291B755-C176-CF85-F15D-1A426D4979D2}"/>
              </a:ext>
            </a:extLst>
          </p:cNvPr>
          <p:cNvSpPr txBox="1"/>
          <p:nvPr/>
        </p:nvSpPr>
        <p:spPr>
          <a:xfrm>
            <a:off x="1205820" y="5712509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b="1" dirty="0"/>
              <a:t>研發</a:t>
            </a:r>
          </a:p>
        </p:txBody>
      </p:sp>
      <p:cxnSp>
        <p:nvCxnSpPr>
          <p:cNvPr id="21" name="曲線接點 20">
            <a:extLst>
              <a:ext uri="{FF2B5EF4-FFF2-40B4-BE49-F238E27FC236}">
                <a16:creationId xmlns:a16="http://schemas.microsoft.com/office/drawing/2014/main" id="{04444F7D-BF37-6841-91A7-D86C63613F43}"/>
              </a:ext>
            </a:extLst>
          </p:cNvPr>
          <p:cNvCxnSpPr>
            <a:cxnSpLocks/>
          </p:cNvCxnSpPr>
          <p:nvPr/>
        </p:nvCxnSpPr>
        <p:spPr>
          <a:xfrm rot="16200000" flipH="1">
            <a:off x="5147225" y="4762697"/>
            <a:ext cx="1897551" cy="1034562"/>
          </a:xfrm>
          <a:prstGeom prst="curvedConnector3">
            <a:avLst>
              <a:gd name="adj1" fmla="val 101401"/>
            </a:avLst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3" name="曲線接點 22">
            <a:extLst>
              <a:ext uri="{FF2B5EF4-FFF2-40B4-BE49-F238E27FC236}">
                <a16:creationId xmlns:a16="http://schemas.microsoft.com/office/drawing/2014/main" id="{355D65F3-5741-B6E6-0226-47727C68D279}"/>
              </a:ext>
            </a:extLst>
          </p:cNvPr>
          <p:cNvCxnSpPr>
            <a:cxnSpLocks/>
          </p:cNvCxnSpPr>
          <p:nvPr/>
        </p:nvCxnSpPr>
        <p:spPr>
          <a:xfrm rot="16200000" flipV="1">
            <a:off x="3554782" y="1850338"/>
            <a:ext cx="1491113" cy="1061956"/>
          </a:xfrm>
          <a:prstGeom prst="curvedConnector3">
            <a:avLst>
              <a:gd name="adj1" fmla="val -1588"/>
            </a:avLst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7" name="曲線接點 26">
            <a:extLst>
              <a:ext uri="{FF2B5EF4-FFF2-40B4-BE49-F238E27FC236}">
                <a16:creationId xmlns:a16="http://schemas.microsoft.com/office/drawing/2014/main" id="{E938574E-BECA-B935-0D69-C5FF86E926DB}"/>
              </a:ext>
            </a:extLst>
          </p:cNvPr>
          <p:cNvCxnSpPr>
            <a:cxnSpLocks/>
          </p:cNvCxnSpPr>
          <p:nvPr/>
        </p:nvCxnSpPr>
        <p:spPr>
          <a:xfrm rot="16200000" flipH="1">
            <a:off x="4209738" y="2804120"/>
            <a:ext cx="1561242" cy="1115765"/>
          </a:xfrm>
          <a:prstGeom prst="curvedConnector3">
            <a:avLst>
              <a:gd name="adj1" fmla="val 109220"/>
            </a:avLst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" name="曲線接點 1">
            <a:extLst>
              <a:ext uri="{FF2B5EF4-FFF2-40B4-BE49-F238E27FC236}">
                <a16:creationId xmlns:a16="http://schemas.microsoft.com/office/drawing/2014/main" id="{135E5C3D-77F2-8D87-E0FD-A4259B99C462}"/>
              </a:ext>
            </a:extLst>
          </p:cNvPr>
          <p:cNvCxnSpPr>
            <a:cxnSpLocks/>
          </p:cNvCxnSpPr>
          <p:nvPr/>
        </p:nvCxnSpPr>
        <p:spPr>
          <a:xfrm rot="16200000" flipV="1">
            <a:off x="3230882" y="2174239"/>
            <a:ext cx="3576323" cy="2499365"/>
          </a:xfrm>
          <a:prstGeom prst="curvedConnector3">
            <a:avLst>
              <a:gd name="adj1" fmla="val -2272"/>
            </a:avLst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91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4C0088E-66D8-14A5-9331-498E452AB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0" y="2160000"/>
            <a:ext cx="7020000" cy="1800000"/>
          </a:xfrm>
        </p:spPr>
        <p:txBody>
          <a:bodyPr anchor="b">
            <a:normAutofit/>
          </a:bodyPr>
          <a:lstStyle/>
          <a:p>
            <a:r>
              <a:rPr lang="en-US" dirty="0"/>
              <a:t>QA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FAC97BD1-9F99-8F99-6C88-90CBEC22A0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00" y="540000"/>
            <a:ext cx="2772000" cy="1080000"/>
          </a:xfrm>
        </p:spPr>
        <p:txBody>
          <a:bodyPr>
            <a:normAutofit fontScale="92500"/>
          </a:bodyPr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384968148"/>
      </p:ext>
    </p:extLst>
  </p:cSld>
  <p:clrMapOvr>
    <a:masterClrMapping/>
  </p:clrMapOvr>
</p:sld>
</file>

<file path=ppt/theme/theme1.xml><?xml version="1.0" encoding="utf-8"?>
<a:theme xmlns:a="http://schemas.openxmlformats.org/drawingml/2006/main" name="ppt_TGIA2025_v1">
  <a:themeElements>
    <a:clrScheme name="TGIA">
      <a:dk1>
        <a:sysClr val="windowText" lastClr="000000"/>
      </a:dk1>
      <a:lt1>
        <a:sysClr val="window" lastClr="FFFFFF"/>
      </a:lt1>
      <a:dk2>
        <a:srgbClr val="440099"/>
      </a:dk2>
      <a:lt2>
        <a:srgbClr val="147B5F"/>
      </a:lt2>
      <a:accent1>
        <a:srgbClr val="149696"/>
      </a:accent1>
      <a:accent2>
        <a:srgbClr val="FF9600"/>
      </a:accent2>
      <a:accent3>
        <a:srgbClr val="FF6E96"/>
      </a:accent3>
      <a:accent4>
        <a:srgbClr val="6464CD"/>
      </a:accent4>
      <a:accent5>
        <a:srgbClr val="FF503C"/>
      </a:accent5>
      <a:accent6>
        <a:srgbClr val="28A064"/>
      </a:accent6>
      <a:hlink>
        <a:srgbClr val="3CD2D2"/>
      </a:hlink>
      <a:folHlink>
        <a:srgbClr val="C8A064"/>
      </a:folHlink>
    </a:clrScheme>
    <a:fontScheme name="自訂 1">
      <a:majorFont>
        <a:latin typeface="Helvetica"/>
        <a:ea typeface="Noto Sans TC SemiBold"/>
        <a:cs typeface=""/>
      </a:majorFont>
      <a:minorFont>
        <a:latin typeface="Calibri"/>
        <a:ea typeface="Noto Sans T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_TGIA2025_v1" id="{C54A0269-82FE-4805-9E32-A4AC25DDD24D}" vid="{5F431875-BFC0-4218-858A-52F1CFA40F0C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ppt_TGIA2025_v1</Template>
  <TotalTime>1175</TotalTime>
  <Words>1228</Words>
  <Application>Microsoft Macintosh PowerPoint</Application>
  <PresentationFormat>寬螢幕</PresentationFormat>
  <Paragraphs>189</Paragraphs>
  <Slides>12</Slides>
  <Notes>10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7" baseType="lpstr">
      <vt:lpstr>Aptos</vt:lpstr>
      <vt:lpstr>Arial</vt:lpstr>
      <vt:lpstr>Calibri</vt:lpstr>
      <vt:lpstr>Helvetica</vt:lpstr>
      <vt:lpstr>ppt_TGIA2025_v1</vt:lpstr>
      <vt:lpstr>職涯分享</vt:lpstr>
      <vt:lpstr>我的職涯</vt:lpstr>
      <vt:lpstr>學界 vs. 業界</vt:lpstr>
      <vt:lpstr>PowerPoint 簡報</vt:lpstr>
      <vt:lpstr>生物資訊領域</vt:lpstr>
      <vt:lpstr>生物資訊領域</vt:lpstr>
      <vt:lpstr>把「基因資料」變成「臨床可讀的資訊」</vt:lpstr>
      <vt:lpstr>“先有一個問題，再決定要學哪些工具</vt:lpstr>
      <vt:lpstr>PowerPoint 簡報</vt:lpstr>
      <vt:lpstr>生資部工作介紹</vt:lpstr>
      <vt:lpstr>PowerPoint 簡報</vt:lpstr>
      <vt:lpstr>QA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俊廷 林</dc:creator>
  <cp:lastModifiedBy>俊廷 林</cp:lastModifiedBy>
  <cp:revision>14</cp:revision>
  <dcterms:created xsi:type="dcterms:W3CDTF">2026-05-18T12:01:52Z</dcterms:created>
  <dcterms:modified xsi:type="dcterms:W3CDTF">2026-05-19T07:39:57Z</dcterms:modified>
</cp:coreProperties>
</file>